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3" r:id="rId2"/>
    <p:sldId id="298" r:id="rId3"/>
    <p:sldId id="301" r:id="rId4"/>
    <p:sldId id="268" r:id="rId5"/>
    <p:sldId id="262" r:id="rId6"/>
    <p:sldId id="263" r:id="rId7"/>
    <p:sldId id="264" r:id="rId8"/>
    <p:sldId id="274" r:id="rId9"/>
    <p:sldId id="277" r:id="rId10"/>
    <p:sldId id="272" r:id="rId11"/>
    <p:sldId id="281" r:id="rId12"/>
    <p:sldId id="283" r:id="rId13"/>
    <p:sldId id="290" r:id="rId14"/>
    <p:sldId id="291" r:id="rId15"/>
    <p:sldId id="297" r:id="rId16"/>
    <p:sldId id="280" r:id="rId17"/>
    <p:sldId id="288" r:id="rId18"/>
    <p:sldId id="287" r:id="rId19"/>
    <p:sldId id="289" r:id="rId20"/>
    <p:sldId id="270" r:id="rId21"/>
    <p:sldId id="282" r:id="rId22"/>
    <p:sldId id="284" r:id="rId23"/>
    <p:sldId id="294" r:id="rId24"/>
    <p:sldId id="285" r:id="rId25"/>
    <p:sldId id="296" r:id="rId26"/>
    <p:sldId id="30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07E"/>
    <a:srgbClr val="C03899"/>
    <a:srgbClr val="A4508F"/>
    <a:srgbClr val="FFF000"/>
    <a:srgbClr val="FFC50B"/>
    <a:srgbClr val="F89525"/>
    <a:srgbClr val="00A2E8"/>
    <a:srgbClr val="FF0000"/>
    <a:srgbClr val="5E7892"/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35618-C0EC-49A4-8598-6B41ECAA3E28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6D92C-0A2B-488B-BF2D-7F0CA863B2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434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10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31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47342-00BB-4B09-A8CA-AB0396F57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AFFC7F-C1D4-4574-9AA5-3832811C1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B08FBC-1E90-43E0-827F-3A3AEF84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9AD838-B42D-4549-B014-4F99085A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672481-5A1D-495D-B11E-4FDF521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308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7FD29-142B-43E1-8D27-BEB303FF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26D7EA-FF63-4255-A3A3-CA77AF03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3D227A-58A9-4BD6-8086-2A95402D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8AD8C0-22C1-4F13-B9AF-29F54539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6B3028-C4D7-4474-96CA-A29BB953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829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C3802E4-0D51-4A13-9658-6E5B3612F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BBD91A-1C99-4F88-9332-6B8060A26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F88047-A788-4707-A082-0462BE5C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2EC885-6DB1-45B7-B2B3-7685FEC3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8122BD-8F54-4ECD-9D17-BBC29A8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0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D7CC2-344F-4A89-A4B1-03D7FD2F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0D816D-5390-4961-A257-DAE8FE3A0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39961F-00E3-4385-A196-9DB91A34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FFD58A-78C3-4FD9-80E1-9E960451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6F74EF-EF02-4B03-8E90-1AE37B37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46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B27CE-E0F2-45A1-8948-725554D6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56F40-1B73-4723-A234-744081DA2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4AA664-DB6F-4E12-A3BF-0A6B3D0F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044F11-2D07-441B-894A-C81F761C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639BFF-DFD6-42CD-828A-03205909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64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9D7F7-C24C-4C5D-9BAF-841BA252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DF5992-0481-4423-B63A-248ADBD75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D612E8-C70E-4979-BEF1-E37192B58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BECD47-FCB1-4811-8F08-B3961091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F70C9A-D0A1-4C08-BA7C-47474351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EE7FD2-32D6-4679-AF7F-8D9F1561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258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E9489-F514-45A4-B990-0CBD442D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3E1990-1C28-4054-8A62-6F0CBAFC9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E0F5C5-D5AE-4DAA-9A11-D88A161F3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0E7566-5DF7-4B71-9950-E14A6C3AB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0A9FEE-A67D-400A-A680-436EEC5F4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DB08281-53DF-4121-A9EC-C6111C2B0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77552C-F558-435C-9077-78C17073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C9CD78-5D8B-4653-917E-C69FFE091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081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05AC3-9359-45EA-BD86-A81B0994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B0D0E1-A804-4F7D-89F1-CF4CC202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9933B9-F93D-4305-9B62-F2290F81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D1FF42-5912-407D-9FBF-6AF03E5B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626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B6C3C2C-A2B3-4819-9FC3-1C8C7106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561956-A6E3-4025-939A-80C46A43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3E5332-2ED9-40F7-836B-F0D263EA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588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0EC56-10A1-4943-8460-B293CA9C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0AFAE0-E7F6-4F5A-A274-960E1A921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3316F8-7838-4307-B57A-0375BD60C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C768FD-171E-4CCC-B9EA-A827747C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596834-0C84-4DBC-8BE6-79B0FC4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ED88CF-55A9-4D48-81E8-BB9D55B2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545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AD95D-DCAC-4DA7-BDE5-3F28D4C3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6D60FD1-758D-43EC-8515-C4F4415E2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59E2FF-D57C-41E4-9956-739DA880B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0E8C49-1478-4755-8302-CB5D3AF5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FA30E0-D01F-4349-A41C-837BB802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65433C-086A-4DEF-A944-409CC045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000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F88CB02-5D0A-4EF9-9354-CE86FE98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3D501E-9CC4-42D2-A4A4-404C3A11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650AB-62EE-4BAE-B35A-58EEA8090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9D324-F296-45A0-971C-75A4E41D6A54}" type="datetimeFigureOut">
              <a:rPr lang="de-AT" smtClean="0"/>
              <a:t>24.04.2019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75D9F-2842-43A5-AF70-B5F428AC4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AAE894-DBDF-48D2-9D22-7A016CD57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4914F-D594-42A2-9006-039872237C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786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5" Type="http://schemas.openxmlformats.org/officeDocument/2006/relationships/image" Target="../media/image3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12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274AC4D-F017-477B-880D-969D120DEB2F}"/>
              </a:ext>
            </a:extLst>
          </p:cNvPr>
          <p:cNvSpPr/>
          <p:nvPr/>
        </p:nvSpPr>
        <p:spPr>
          <a:xfrm>
            <a:off x="4626638" y="3993448"/>
            <a:ext cx="618233" cy="442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DBE4FC5-F406-4353-9656-4210FF8D03AA}"/>
              </a:ext>
            </a:extLst>
          </p:cNvPr>
          <p:cNvSpPr/>
          <p:nvPr/>
        </p:nvSpPr>
        <p:spPr>
          <a:xfrm>
            <a:off x="2327910" y="645576"/>
            <a:ext cx="7040880" cy="2022727"/>
          </a:xfrm>
          <a:prstGeom prst="rect">
            <a:avLst/>
          </a:prstGeom>
          <a:ln w="57150">
            <a:solidFill>
              <a:srgbClr val="FFC5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EBDB27-1626-42FE-816A-5CBDE40D5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350" y="0"/>
            <a:ext cx="9144000" cy="2387600"/>
          </a:xfrm>
        </p:spPr>
        <p:txBody>
          <a:bodyPr/>
          <a:lstStyle/>
          <a:p>
            <a:r>
              <a:rPr lang="de-AT" b="1" dirty="0">
                <a:latin typeface="+mn-lt"/>
              </a:rPr>
              <a:t>Im Dunkeln tappen </a:t>
            </a:r>
            <a:br>
              <a:rPr lang="de-AT" b="1" dirty="0">
                <a:latin typeface="+mn-lt"/>
              </a:rPr>
            </a:br>
            <a:r>
              <a:rPr lang="de-AT" sz="3200" b="1" dirty="0">
                <a:latin typeface="+mn-lt"/>
              </a:rPr>
              <a:t>– wie man Zellen im Blut ertastet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B7C9BA-4703-48F1-9293-8FFE821AF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350" y="2858541"/>
            <a:ext cx="9144000" cy="805142"/>
          </a:xfrm>
        </p:spPr>
        <p:txBody>
          <a:bodyPr>
            <a:normAutofit fontScale="92500" lnSpcReduction="20000"/>
          </a:bodyPr>
          <a:lstStyle/>
          <a:p>
            <a:r>
              <a:rPr lang="de-AT" sz="3200" b="1" dirty="0"/>
              <a:t>Hannah Seferovic </a:t>
            </a:r>
          </a:p>
          <a:p>
            <a:r>
              <a:rPr lang="de-AT" b="1" dirty="0"/>
              <a:t>Macke Award Präsentation 2019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7C4C2D0-CC37-4429-AB3E-D946A4BF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407" y="3663683"/>
            <a:ext cx="3335186" cy="27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Sun PNG">
            <a:extLst>
              <a:ext uri="{FF2B5EF4-FFF2-40B4-BE49-F238E27FC236}">
                <a16:creationId xmlns:a16="http://schemas.microsoft.com/office/drawing/2014/main" id="{B31BB29C-4656-46A2-B1C1-073D865DE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351" y="-7049517"/>
            <a:ext cx="23202094" cy="112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-12587" y="2881746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432024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261816E7-51C6-4E1C-9C3D-1C46EB193243}"/>
              </a:ext>
            </a:extLst>
          </p:cNvPr>
          <p:cNvGrpSpPr/>
          <p:nvPr/>
        </p:nvGrpSpPr>
        <p:grpSpPr>
          <a:xfrm>
            <a:off x="5398123" y="56067"/>
            <a:ext cx="4393543" cy="2116027"/>
            <a:chOff x="6909889" y="167108"/>
            <a:chExt cx="4349930" cy="1912628"/>
          </a:xfrm>
        </p:grpSpPr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48A36AEC-5351-4DCD-AB2B-F35B09621B1F}"/>
                </a:ext>
              </a:extLst>
            </p:cNvPr>
            <p:cNvGrpSpPr/>
            <p:nvPr/>
          </p:nvGrpSpPr>
          <p:grpSpPr>
            <a:xfrm>
              <a:off x="7698728" y="167108"/>
              <a:ext cx="2798393" cy="1227706"/>
              <a:chOff x="11189982" y="5230512"/>
              <a:chExt cx="829470" cy="1322441"/>
            </a:xfrm>
          </p:grpSpPr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166F57D6-DA4B-42F3-8875-7947B828205A}"/>
                  </a:ext>
                </a:extLst>
              </p:cNvPr>
              <p:cNvSpPr/>
              <p:nvPr/>
            </p:nvSpPr>
            <p:spPr>
              <a:xfrm>
                <a:off x="11189982" y="5240104"/>
                <a:ext cx="829470" cy="1312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sz="1400" b="1" dirty="0"/>
              </a:p>
            </p:txBody>
          </p:sp>
          <p:sp>
            <p:nvSpPr>
              <p:cNvPr id="137" name="Rechteck 136">
                <a:extLst>
                  <a:ext uri="{FF2B5EF4-FFF2-40B4-BE49-F238E27FC236}">
                    <a16:creationId xmlns:a16="http://schemas.microsoft.com/office/drawing/2014/main" id="{2882BB87-5044-4EED-83A4-3525B65D9489}"/>
                  </a:ext>
                </a:extLst>
              </p:cNvPr>
              <p:cNvSpPr/>
              <p:nvPr/>
            </p:nvSpPr>
            <p:spPr>
              <a:xfrm>
                <a:off x="11189982" y="5230512"/>
                <a:ext cx="829470" cy="55813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REIN</a:t>
                </a:r>
              </a:p>
            </p:txBody>
          </p:sp>
          <p:sp>
            <p:nvSpPr>
              <p:cNvPr id="138" name="Rechteck 137">
                <a:extLst>
                  <a:ext uri="{FF2B5EF4-FFF2-40B4-BE49-F238E27FC236}">
                    <a16:creationId xmlns:a16="http://schemas.microsoft.com/office/drawing/2014/main" id="{2E72FAA0-ACBA-4F33-8879-2BB210613196}"/>
                  </a:ext>
                </a:extLst>
              </p:cNvPr>
              <p:cNvSpPr/>
              <p:nvPr/>
            </p:nvSpPr>
            <p:spPr>
              <a:xfrm>
                <a:off x="11189982" y="6115068"/>
                <a:ext cx="829470" cy="4378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RAUS</a:t>
                </a:r>
              </a:p>
            </p:txBody>
          </p:sp>
        </p:grpSp>
        <p:pic>
          <p:nvPicPr>
            <p:cNvPr id="135" name="Picture 4" descr="inflatable boat PNG">
              <a:extLst>
                <a:ext uri="{FF2B5EF4-FFF2-40B4-BE49-F238E27FC236}">
                  <a16:creationId xmlns:a16="http://schemas.microsoft.com/office/drawing/2014/main" id="{2EAD9B8F-5943-4E90-B0E8-0AF4D4ED4D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30"/>
            <a:stretch/>
          </p:blipFill>
          <p:spPr bwMode="auto">
            <a:xfrm flipH="1">
              <a:off x="6909889" y="491405"/>
              <a:ext cx="4349930" cy="1588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Rechteck 73">
            <a:extLst>
              <a:ext uri="{FF2B5EF4-FFF2-40B4-BE49-F238E27FC236}">
                <a16:creationId xmlns:a16="http://schemas.microsoft.com/office/drawing/2014/main" id="{82E9FCBC-E278-49DF-8550-536431F16F95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5" name="Picture 8" descr="Sun PNG">
            <a:extLst>
              <a:ext uri="{FF2B5EF4-FFF2-40B4-BE49-F238E27FC236}">
                <a16:creationId xmlns:a16="http://schemas.microsoft.com/office/drawing/2014/main" id="{D8477883-41F1-41A5-8D55-0798A8B6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85" y="755788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EFC569E4-7BA1-4C9C-B64A-CA320E2DA3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15435" y="3557418"/>
            <a:ext cx="1082444" cy="1051441"/>
          </a:xfrm>
          <a:prstGeom prst="rect">
            <a:avLst/>
          </a:prstGeom>
        </p:spPr>
      </p:pic>
      <p:pic>
        <p:nvPicPr>
          <p:cNvPr id="79" name="Picture 2" descr="Boat PNG">
            <a:extLst>
              <a:ext uri="{FF2B5EF4-FFF2-40B4-BE49-F238E27FC236}">
                <a16:creationId xmlns:a16="http://schemas.microsoft.com/office/drawing/2014/main" id="{FBBF905F-DA87-4B52-8355-CF998E45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6" y="2339218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4D584D63-DAA2-4FE5-B9C5-E74888E0A085}"/>
              </a:ext>
            </a:extLst>
          </p:cNvPr>
          <p:cNvGrpSpPr/>
          <p:nvPr/>
        </p:nvGrpSpPr>
        <p:grpSpPr>
          <a:xfrm>
            <a:off x="11241574" y="5473311"/>
            <a:ext cx="675500" cy="967263"/>
            <a:chOff x="11193102" y="5240104"/>
            <a:chExt cx="826351" cy="1313325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67D9B0DD-E3EE-411D-A8E4-2C30A963090D}"/>
                </a:ext>
              </a:extLst>
            </p:cNvPr>
            <p:cNvSpPr/>
            <p:nvPr/>
          </p:nvSpPr>
          <p:spPr>
            <a:xfrm>
              <a:off x="11193104" y="5240104"/>
              <a:ext cx="826347" cy="12550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>
                      <a:lumMod val="65000"/>
                    </a:schemeClr>
                  </a:solidFill>
                </a:rPr>
                <a:t>LUFT</a:t>
              </a: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3FF8E9BB-77F4-4451-889C-7A3E26E95088}"/>
                </a:ext>
              </a:extLst>
            </p:cNvPr>
            <p:cNvSpPr/>
            <p:nvPr/>
          </p:nvSpPr>
          <p:spPr>
            <a:xfrm>
              <a:off x="11193102" y="5244137"/>
              <a:ext cx="826351" cy="424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960FC2DF-6E0D-4B07-A19C-498A2AC6E47B}"/>
                </a:ext>
              </a:extLst>
            </p:cNvPr>
            <p:cNvSpPr/>
            <p:nvPr/>
          </p:nvSpPr>
          <p:spPr>
            <a:xfrm>
              <a:off x="11193105" y="6034926"/>
              <a:ext cx="826347" cy="518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70678CA4-5CC7-4B2D-8405-8BFB6B19F8E7}"/>
              </a:ext>
            </a:extLst>
          </p:cNvPr>
          <p:cNvGrpSpPr/>
          <p:nvPr/>
        </p:nvGrpSpPr>
        <p:grpSpPr>
          <a:xfrm rot="20868913">
            <a:off x="4599693" y="6155595"/>
            <a:ext cx="4174800" cy="1150085"/>
            <a:chOff x="4199735" y="6271244"/>
            <a:chExt cx="4174800" cy="1150085"/>
          </a:xfrm>
        </p:grpSpPr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C7AF66F9-BFB1-4A53-96C7-082C24C8633B}"/>
                </a:ext>
              </a:extLst>
            </p:cNvPr>
            <p:cNvGrpSpPr/>
            <p:nvPr/>
          </p:nvGrpSpPr>
          <p:grpSpPr>
            <a:xfrm>
              <a:off x="4199735" y="6271244"/>
              <a:ext cx="4174800" cy="983108"/>
              <a:chOff x="4199735" y="6271244"/>
              <a:chExt cx="4174800" cy="983108"/>
            </a:xfrm>
          </p:grpSpPr>
          <p:pic>
            <p:nvPicPr>
              <p:cNvPr id="90" name="Picture 4" descr="Ãhnliches Foto">
                <a:extLst>
                  <a:ext uri="{FF2B5EF4-FFF2-40B4-BE49-F238E27FC236}">
                    <a16:creationId xmlns:a16="http://schemas.microsoft.com/office/drawing/2014/main" id="{89DD7FC8-5770-484D-B4CC-3826BB8E4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270205" y="6200774"/>
                <a:ext cx="707521" cy="848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4" descr="Ãhnliches Foto">
                <a:extLst>
                  <a:ext uri="{FF2B5EF4-FFF2-40B4-BE49-F238E27FC236}">
                    <a16:creationId xmlns:a16="http://schemas.microsoft.com/office/drawing/2014/main" id="{E7C07684-4DF1-4863-87A7-18465B53A5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176311">
                <a:off x="7522916" y="6221991"/>
                <a:ext cx="774480" cy="92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4" descr="Ãhnliches Foto">
                <a:extLst>
                  <a:ext uri="{FF2B5EF4-FFF2-40B4-BE49-F238E27FC236}">
                    <a16:creationId xmlns:a16="http://schemas.microsoft.com/office/drawing/2014/main" id="{BC462ECC-6B40-43DD-B5C7-3950D404C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939964" y="6324016"/>
                <a:ext cx="846067" cy="1014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7" name="Picture 4" descr="Ãhnliches Foto">
              <a:extLst>
                <a:ext uri="{FF2B5EF4-FFF2-40B4-BE49-F238E27FC236}">
                  <a16:creationId xmlns:a16="http://schemas.microsoft.com/office/drawing/2014/main" id="{FA67A625-FB34-4C25-A334-045F8D361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29107">
              <a:off x="6482697" y="6490993"/>
              <a:ext cx="846067" cy="10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ED2B16E-33CA-4388-83D1-E80929F1C33D}"/>
              </a:ext>
            </a:extLst>
          </p:cNvPr>
          <p:cNvGrpSpPr/>
          <p:nvPr/>
        </p:nvGrpSpPr>
        <p:grpSpPr>
          <a:xfrm>
            <a:off x="4169857" y="-184011"/>
            <a:ext cx="4397446" cy="5470992"/>
            <a:chOff x="4169857" y="-184011"/>
            <a:chExt cx="4397446" cy="5470992"/>
          </a:xfrm>
        </p:grpSpPr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A5093F6B-7AB1-4FD7-BABF-183CDBD33A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5738" y="-184011"/>
              <a:ext cx="1180984" cy="5039689"/>
            </a:xfrm>
            <a:prstGeom prst="line">
              <a:avLst/>
            </a:prstGeom>
            <a:ln w="38100" cap="flat" cmpd="sng" algn="ctr">
              <a:solidFill>
                <a:schemeClr val="bg2">
                  <a:lumMod val="1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C5725AC-EBA4-4667-9D50-899ECC997CE3}"/>
                </a:ext>
              </a:extLst>
            </p:cNvPr>
            <p:cNvGrpSpPr/>
            <p:nvPr/>
          </p:nvGrpSpPr>
          <p:grpSpPr>
            <a:xfrm>
              <a:off x="4679235" y="3234864"/>
              <a:ext cx="2511603" cy="1579086"/>
              <a:chOff x="4679235" y="3234864"/>
              <a:chExt cx="2511603" cy="1579086"/>
            </a:xfrm>
          </p:grpSpPr>
          <p:sp>
            <p:nvSpPr>
              <p:cNvPr id="77" name="Gleichschenkliges Dreieck 76">
                <a:extLst>
                  <a:ext uri="{FF2B5EF4-FFF2-40B4-BE49-F238E27FC236}">
                    <a16:creationId xmlns:a16="http://schemas.microsoft.com/office/drawing/2014/main" id="{5BA62F60-1248-48E4-99F3-1B58CE7EC34A}"/>
                  </a:ext>
                </a:extLst>
              </p:cNvPr>
              <p:cNvSpPr/>
              <p:nvPr/>
            </p:nvSpPr>
            <p:spPr>
              <a:xfrm rot="10016614">
                <a:off x="5368972" y="3340696"/>
                <a:ext cx="1521404" cy="1463341"/>
              </a:xfrm>
              <a:prstGeom prst="triangle">
                <a:avLst>
                  <a:gd name="adj" fmla="val 50116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1" name="Bogen 80">
                <a:extLst>
                  <a:ext uri="{FF2B5EF4-FFF2-40B4-BE49-F238E27FC236}">
                    <a16:creationId xmlns:a16="http://schemas.microsoft.com/office/drawing/2014/main" id="{9D64C96D-5D11-4AA4-98CD-D38011B180A3}"/>
                  </a:ext>
                </a:extLst>
              </p:cNvPr>
              <p:cNvSpPr/>
              <p:nvPr/>
            </p:nvSpPr>
            <p:spPr>
              <a:xfrm rot="20700714">
                <a:off x="4679235" y="3234864"/>
                <a:ext cx="2511603" cy="786806"/>
              </a:xfrm>
              <a:prstGeom prst="arc">
                <a:avLst>
                  <a:gd name="adj1" fmla="val 12195051"/>
                  <a:gd name="adj2" fmla="val 20675810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D878BB03-5D75-4222-AE79-9A81AB7E2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5036" y="3243433"/>
                <a:ext cx="357455" cy="1570517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id="{FC7C0D67-44D4-48B3-A91C-C8D18B711862}"/>
                  </a:ext>
                </a:extLst>
              </p:cNvPr>
              <p:cNvSpPr txBox="1"/>
              <p:nvPr/>
            </p:nvSpPr>
            <p:spPr>
              <a:xfrm>
                <a:off x="5590823" y="3409769"/>
                <a:ext cx="48728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3200" b="1" dirty="0">
                    <a:solidFill>
                      <a:srgbClr val="C00000"/>
                    </a:solidFill>
                  </a:rPr>
                  <a:t>γ</a:t>
                </a:r>
                <a:endParaRPr lang="de-AT" sz="3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AE04E4C6-34C6-46E8-A4FE-8930ED53B743}"/>
                  </a:ext>
                </a:extLst>
              </p:cNvPr>
              <p:cNvSpPr/>
              <p:nvPr/>
            </p:nvSpPr>
            <p:spPr>
              <a:xfrm>
                <a:off x="6107047" y="3433587"/>
                <a:ext cx="4026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200" b="1" dirty="0">
                    <a:solidFill>
                      <a:srgbClr val="C00000"/>
                    </a:solidFill>
                  </a:rPr>
                  <a:t>δ</a:t>
                </a:r>
                <a:endParaRPr lang="de-AT" sz="3200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F6E12678-A05F-42E6-AE0C-D543B3860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9857" y="4231562"/>
              <a:ext cx="4397446" cy="1055419"/>
            </a:xfrm>
            <a:prstGeom prst="line">
              <a:avLst/>
            </a:prstGeom>
            <a:ln w="38100" cap="flat" cmpd="sng" algn="ctr">
              <a:solidFill>
                <a:schemeClr val="bg2">
                  <a:lumMod val="1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03" name="Gleichschenkliges Dreieck 102">
            <a:extLst>
              <a:ext uri="{FF2B5EF4-FFF2-40B4-BE49-F238E27FC236}">
                <a16:creationId xmlns:a16="http://schemas.microsoft.com/office/drawing/2014/main" id="{F9DD3DCC-7EF7-486F-A8EE-58824DAB05B2}"/>
              </a:ext>
            </a:extLst>
          </p:cNvPr>
          <p:cNvSpPr/>
          <p:nvPr/>
        </p:nvSpPr>
        <p:spPr>
          <a:xfrm rot="11708504" flipH="1">
            <a:off x="6770425" y="297748"/>
            <a:ext cx="206141" cy="4868799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05" name="Gleichschenkliges Dreieck 104">
            <a:extLst>
              <a:ext uri="{FF2B5EF4-FFF2-40B4-BE49-F238E27FC236}">
                <a16:creationId xmlns:a16="http://schemas.microsoft.com/office/drawing/2014/main" id="{D3257355-826D-415F-B0CE-D6395F49D5DD}"/>
              </a:ext>
            </a:extLst>
          </p:cNvPr>
          <p:cNvSpPr/>
          <p:nvPr/>
        </p:nvSpPr>
        <p:spPr>
          <a:xfrm rot="8291384" flipH="1">
            <a:off x="3975945" y="-984372"/>
            <a:ext cx="229867" cy="6642833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464F9AEB-5D42-42E6-9052-42FE1136A8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951">
            <a:off x="4598804" y="4709696"/>
            <a:ext cx="3623700" cy="1882361"/>
          </a:xfrm>
          <a:prstGeom prst="rect">
            <a:avLst/>
          </a:prstGeom>
        </p:spPr>
      </p:pic>
      <p:sp>
        <p:nvSpPr>
          <p:cNvPr id="132" name="Rechteck 131">
            <a:extLst>
              <a:ext uri="{FF2B5EF4-FFF2-40B4-BE49-F238E27FC236}">
                <a16:creationId xmlns:a16="http://schemas.microsoft.com/office/drawing/2014/main" id="{86A5D4DC-EC42-4DCD-9222-B90D1E94EEE9}"/>
              </a:ext>
            </a:extLst>
          </p:cNvPr>
          <p:cNvSpPr/>
          <p:nvPr/>
        </p:nvSpPr>
        <p:spPr>
          <a:xfrm>
            <a:off x="463211" y="2214578"/>
            <a:ext cx="4611435" cy="100718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 b="1" dirty="0">
              <a:solidFill>
                <a:schemeClr val="accent6"/>
              </a:solidFill>
            </a:endParaRPr>
          </a:p>
          <a:p>
            <a:pPr algn="ctr"/>
            <a:endParaRPr lang="de-AT" sz="1050" b="1" dirty="0">
              <a:solidFill>
                <a:schemeClr val="accent6"/>
              </a:solidFill>
            </a:endParaRPr>
          </a:p>
          <a:p>
            <a:pPr algn="ctr"/>
            <a:r>
              <a:rPr lang="de-AT" sz="2800" b="1" dirty="0">
                <a:solidFill>
                  <a:srgbClr val="C00000"/>
                </a:solidFill>
              </a:rPr>
              <a:t>Einfallswinkel = Ausfallwinkel</a:t>
            </a:r>
          </a:p>
          <a:p>
            <a:pPr algn="ctr"/>
            <a:r>
              <a:rPr lang="el-GR" sz="2800" b="1" dirty="0">
                <a:solidFill>
                  <a:srgbClr val="C00000"/>
                </a:solidFill>
              </a:rPr>
              <a:t>γ</a:t>
            </a:r>
            <a:r>
              <a:rPr lang="de-AT" sz="2800" b="1" dirty="0">
                <a:solidFill>
                  <a:srgbClr val="C00000"/>
                </a:solidFill>
              </a:rPr>
              <a:t> = </a:t>
            </a:r>
            <a:r>
              <a:rPr lang="el-GR" sz="2800" b="1" dirty="0">
                <a:solidFill>
                  <a:srgbClr val="C00000"/>
                </a:solidFill>
              </a:rPr>
              <a:t>δ</a:t>
            </a:r>
            <a:endParaRPr lang="de-AT" sz="2800" b="1" dirty="0">
              <a:solidFill>
                <a:srgbClr val="C00000"/>
              </a:solidFill>
            </a:endParaRPr>
          </a:p>
          <a:p>
            <a:pPr algn="ctr"/>
            <a:endParaRPr lang="de-AT" dirty="0">
              <a:solidFill>
                <a:schemeClr val="accent6"/>
              </a:solidFill>
            </a:endParaRPr>
          </a:p>
          <a:p>
            <a:pPr algn="ctr"/>
            <a:endParaRPr lang="de-AT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Sun PNG">
            <a:extLst>
              <a:ext uri="{FF2B5EF4-FFF2-40B4-BE49-F238E27FC236}">
                <a16:creationId xmlns:a16="http://schemas.microsoft.com/office/drawing/2014/main" id="{B31BB29C-4656-46A2-B1C1-073D865DE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351" y="-7049517"/>
            <a:ext cx="23202094" cy="112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E52BADE-0508-4732-9CC5-E3AFCF66D3E3}"/>
              </a:ext>
            </a:extLst>
          </p:cNvPr>
          <p:cNvGrpSpPr/>
          <p:nvPr/>
        </p:nvGrpSpPr>
        <p:grpSpPr>
          <a:xfrm>
            <a:off x="7358172" y="203910"/>
            <a:ext cx="3515230" cy="1758544"/>
            <a:chOff x="6460615" y="53904"/>
            <a:chExt cx="3515230" cy="1758544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8C5EDF66-189E-4399-BE35-E2D7A9E762DC}"/>
                </a:ext>
              </a:extLst>
            </p:cNvPr>
            <p:cNvGrpSpPr/>
            <p:nvPr/>
          </p:nvGrpSpPr>
          <p:grpSpPr>
            <a:xfrm>
              <a:off x="7186426" y="53904"/>
              <a:ext cx="2200022" cy="1123138"/>
              <a:chOff x="11189982" y="5239629"/>
              <a:chExt cx="829470" cy="1313324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7F5931DA-5144-440E-9320-8AF2B5DDB368}"/>
                  </a:ext>
                </a:extLst>
              </p:cNvPr>
              <p:cNvSpPr/>
              <p:nvPr/>
            </p:nvSpPr>
            <p:spPr>
              <a:xfrm>
                <a:off x="11189982" y="5240104"/>
                <a:ext cx="829470" cy="1312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sz="1400" b="1" dirty="0"/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809FFD02-9028-49F4-932D-BA5B9A826BD1}"/>
                  </a:ext>
                </a:extLst>
              </p:cNvPr>
              <p:cNvSpPr/>
              <p:nvPr/>
            </p:nvSpPr>
            <p:spPr>
              <a:xfrm>
                <a:off x="11189982" y="5239629"/>
                <a:ext cx="829470" cy="54901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REIN</a:t>
                </a: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63E5F39B-357E-4025-A397-EFBF829C50F2}"/>
                  </a:ext>
                </a:extLst>
              </p:cNvPr>
              <p:cNvSpPr/>
              <p:nvPr/>
            </p:nvSpPr>
            <p:spPr>
              <a:xfrm>
                <a:off x="11189982" y="6115068"/>
                <a:ext cx="829470" cy="4378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RAUS</a:t>
                </a:r>
              </a:p>
            </p:txBody>
          </p:sp>
        </p:grpSp>
        <p:pic>
          <p:nvPicPr>
            <p:cNvPr id="96" name="Picture 4" descr="inflatable boat PNG">
              <a:extLst>
                <a:ext uri="{FF2B5EF4-FFF2-40B4-BE49-F238E27FC236}">
                  <a16:creationId xmlns:a16="http://schemas.microsoft.com/office/drawing/2014/main" id="{ACFEC784-A95E-4ED4-9C8F-7F9FAEB83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30"/>
            <a:stretch/>
          </p:blipFill>
          <p:spPr bwMode="auto">
            <a:xfrm flipH="1">
              <a:off x="6460615" y="367842"/>
              <a:ext cx="3515230" cy="144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-12586" y="2852423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432024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76FA8B9-E8E9-43FE-AD0F-E2AECDF006B4}"/>
              </a:ext>
            </a:extLst>
          </p:cNvPr>
          <p:cNvGrpSpPr/>
          <p:nvPr/>
        </p:nvGrpSpPr>
        <p:grpSpPr>
          <a:xfrm>
            <a:off x="4199735" y="6271244"/>
            <a:ext cx="4174800" cy="1150085"/>
            <a:chOff x="4199735" y="6271244"/>
            <a:chExt cx="4174800" cy="115008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B61A090-DD4D-474F-9B79-4C0F3D51C503}"/>
                </a:ext>
              </a:extLst>
            </p:cNvPr>
            <p:cNvGrpSpPr/>
            <p:nvPr/>
          </p:nvGrpSpPr>
          <p:grpSpPr>
            <a:xfrm>
              <a:off x="4199735" y="6271244"/>
              <a:ext cx="4174800" cy="983108"/>
              <a:chOff x="4199735" y="6271244"/>
              <a:chExt cx="4174800" cy="983108"/>
            </a:xfrm>
          </p:grpSpPr>
          <p:pic>
            <p:nvPicPr>
              <p:cNvPr id="7" name="Picture 4" descr="Ãhnliches Foto">
                <a:extLst>
                  <a:ext uri="{FF2B5EF4-FFF2-40B4-BE49-F238E27FC236}">
                    <a16:creationId xmlns:a16="http://schemas.microsoft.com/office/drawing/2014/main" id="{F1148728-0B5E-466F-BE83-2C05C29A1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270205" y="6200774"/>
                <a:ext cx="707521" cy="848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4" descr="Ãhnliches Foto">
                <a:extLst>
                  <a:ext uri="{FF2B5EF4-FFF2-40B4-BE49-F238E27FC236}">
                    <a16:creationId xmlns:a16="http://schemas.microsoft.com/office/drawing/2014/main" id="{4BFE08A0-92F5-4308-AAC8-DC55E234D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176311">
                <a:off x="7522916" y="6221991"/>
                <a:ext cx="774480" cy="92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4" descr="Ãhnliches Foto">
                <a:extLst>
                  <a:ext uri="{FF2B5EF4-FFF2-40B4-BE49-F238E27FC236}">
                    <a16:creationId xmlns:a16="http://schemas.microsoft.com/office/drawing/2014/main" id="{4996B581-D36C-4E17-B281-FDDB99A69E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939964" y="6324016"/>
                <a:ext cx="846067" cy="1014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5" name="Picture 4" descr="Ãhnliches Foto">
              <a:extLst>
                <a:ext uri="{FF2B5EF4-FFF2-40B4-BE49-F238E27FC236}">
                  <a16:creationId xmlns:a16="http://schemas.microsoft.com/office/drawing/2014/main" id="{03F82B05-E6EB-4158-B198-DC31D1A83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29107">
              <a:off x="6482697" y="6490993"/>
              <a:ext cx="846067" cy="10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Gleichschenkliges Dreieck 57">
            <a:extLst>
              <a:ext uri="{FF2B5EF4-FFF2-40B4-BE49-F238E27FC236}">
                <a16:creationId xmlns:a16="http://schemas.microsoft.com/office/drawing/2014/main" id="{8D139E48-9ED3-4184-846A-F3238A5F025C}"/>
              </a:ext>
            </a:extLst>
          </p:cNvPr>
          <p:cNvSpPr/>
          <p:nvPr/>
        </p:nvSpPr>
        <p:spPr>
          <a:xfrm rot="8291384" flipH="1">
            <a:off x="3975560" y="-971798"/>
            <a:ext cx="229867" cy="6642833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Gleichschenkliges Dreieck 67">
            <a:extLst>
              <a:ext uri="{FF2B5EF4-FFF2-40B4-BE49-F238E27FC236}">
                <a16:creationId xmlns:a16="http://schemas.microsoft.com/office/drawing/2014/main" id="{E6DD8593-6E3F-4F4C-9CCD-66C520F3C2F6}"/>
              </a:ext>
            </a:extLst>
          </p:cNvPr>
          <p:cNvSpPr/>
          <p:nvPr/>
        </p:nvSpPr>
        <p:spPr>
          <a:xfrm rot="12959342" flipH="1">
            <a:off x="7759706" y="-53655"/>
            <a:ext cx="341602" cy="5449609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262F686-D986-4D1F-85E8-5AEBB8FD0382}"/>
              </a:ext>
            </a:extLst>
          </p:cNvPr>
          <p:cNvGrpSpPr/>
          <p:nvPr/>
        </p:nvGrpSpPr>
        <p:grpSpPr>
          <a:xfrm>
            <a:off x="3985055" y="-978442"/>
            <a:ext cx="3992756" cy="6642833"/>
            <a:chOff x="2133794" y="-848866"/>
            <a:chExt cx="3992756" cy="6642833"/>
          </a:xfrm>
        </p:grpSpPr>
        <p:sp>
          <p:nvSpPr>
            <p:cNvPr id="57" name="Gleichschenkliges Dreieck 56">
              <a:extLst>
                <a:ext uri="{FF2B5EF4-FFF2-40B4-BE49-F238E27FC236}">
                  <a16:creationId xmlns:a16="http://schemas.microsoft.com/office/drawing/2014/main" id="{12B41438-CD5F-433A-8142-6C882E34B01A}"/>
                </a:ext>
              </a:extLst>
            </p:cNvPr>
            <p:cNvSpPr/>
            <p:nvPr/>
          </p:nvSpPr>
          <p:spPr>
            <a:xfrm rot="8291384" flipH="1">
              <a:off x="2133794" y="-848866"/>
              <a:ext cx="229867" cy="6642833"/>
            </a:xfrm>
            <a:prstGeom prst="triangle">
              <a:avLst/>
            </a:prstGeom>
            <a:solidFill>
              <a:srgbClr val="F89525"/>
            </a:solidFill>
            <a:ln>
              <a:solidFill>
                <a:srgbClr val="F89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5" name="Gleichschenkliges Dreieck 64">
              <a:extLst>
                <a:ext uri="{FF2B5EF4-FFF2-40B4-BE49-F238E27FC236}">
                  <a16:creationId xmlns:a16="http://schemas.microsoft.com/office/drawing/2014/main" id="{169D2758-078C-430E-8187-85ED74D8C694}"/>
                </a:ext>
              </a:extLst>
            </p:cNvPr>
            <p:cNvSpPr/>
            <p:nvPr/>
          </p:nvSpPr>
          <p:spPr>
            <a:xfrm rot="12959342" flipH="1">
              <a:off x="5813001" y="424783"/>
              <a:ext cx="313549" cy="5092703"/>
            </a:xfrm>
            <a:prstGeom prst="triangle">
              <a:avLst/>
            </a:prstGeom>
            <a:solidFill>
              <a:srgbClr val="F89525"/>
            </a:solidFill>
            <a:ln>
              <a:solidFill>
                <a:srgbClr val="F89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464F9AEB-5D42-42E6-9052-42FE1136A8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38" y="4784094"/>
            <a:ext cx="3623700" cy="1882361"/>
          </a:xfrm>
          <a:prstGeom prst="rect">
            <a:avLst/>
          </a:prstGeom>
        </p:spPr>
      </p:pic>
      <p:sp>
        <p:nvSpPr>
          <p:cNvPr id="72" name="Rechteck 71">
            <a:extLst>
              <a:ext uri="{FF2B5EF4-FFF2-40B4-BE49-F238E27FC236}">
                <a16:creationId xmlns:a16="http://schemas.microsoft.com/office/drawing/2014/main" id="{2087A3C9-79C0-444E-8EAF-8DAB7D708CBB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4" name="Picture 8" descr="Sun PNG">
            <a:extLst>
              <a:ext uri="{FF2B5EF4-FFF2-40B4-BE49-F238E27FC236}">
                <a16:creationId xmlns:a16="http://schemas.microsoft.com/office/drawing/2014/main" id="{34634600-D8A0-4500-B6EF-9D8A602B8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85" y="755788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ED96BAD2-D07A-4B31-BD9E-18447F2637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15435" y="3557418"/>
            <a:ext cx="1082444" cy="1051441"/>
          </a:xfrm>
          <a:prstGeom prst="rect">
            <a:avLst/>
          </a:prstGeom>
        </p:spPr>
      </p:pic>
      <p:pic>
        <p:nvPicPr>
          <p:cNvPr id="77" name="Picture 2" descr="Boat PNG">
            <a:extLst>
              <a:ext uri="{FF2B5EF4-FFF2-40B4-BE49-F238E27FC236}">
                <a16:creationId xmlns:a16="http://schemas.microsoft.com/office/drawing/2014/main" id="{C6E638A4-500E-4DC4-8DB8-B724AEF7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6" y="2339218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06ACD85B-6DE1-45DE-A50F-D29CD709AC16}"/>
              </a:ext>
            </a:extLst>
          </p:cNvPr>
          <p:cNvGrpSpPr/>
          <p:nvPr/>
        </p:nvGrpSpPr>
        <p:grpSpPr>
          <a:xfrm>
            <a:off x="11241574" y="5473311"/>
            <a:ext cx="675500" cy="967263"/>
            <a:chOff x="11193102" y="5240104"/>
            <a:chExt cx="826351" cy="1313325"/>
          </a:xfrm>
        </p:grpSpPr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5C93B392-1EBA-456F-B409-F655489DD5ED}"/>
                </a:ext>
              </a:extLst>
            </p:cNvPr>
            <p:cNvSpPr/>
            <p:nvPr/>
          </p:nvSpPr>
          <p:spPr>
            <a:xfrm>
              <a:off x="11193104" y="5240104"/>
              <a:ext cx="826347" cy="12550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>
                      <a:lumMod val="65000"/>
                    </a:schemeClr>
                  </a:solidFill>
                </a:rPr>
                <a:t>LUFT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BFBC25F-C18A-4D0C-972C-76B1B2CFF85F}"/>
                </a:ext>
              </a:extLst>
            </p:cNvPr>
            <p:cNvSpPr/>
            <p:nvPr/>
          </p:nvSpPr>
          <p:spPr>
            <a:xfrm>
              <a:off x="11193102" y="5244137"/>
              <a:ext cx="826351" cy="424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5EE5ACB4-90A1-4FBE-A6C3-3F7555CA81A1}"/>
                </a:ext>
              </a:extLst>
            </p:cNvPr>
            <p:cNvSpPr/>
            <p:nvPr/>
          </p:nvSpPr>
          <p:spPr>
            <a:xfrm>
              <a:off x="11193105" y="6034926"/>
              <a:ext cx="826347" cy="518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sp>
        <p:nvSpPr>
          <p:cNvPr id="66" name="Rechteck 65">
            <a:extLst>
              <a:ext uri="{FF2B5EF4-FFF2-40B4-BE49-F238E27FC236}">
                <a16:creationId xmlns:a16="http://schemas.microsoft.com/office/drawing/2014/main" id="{45DEA031-42D9-422A-864E-2D9CEE8A7945}"/>
              </a:ext>
            </a:extLst>
          </p:cNvPr>
          <p:cNvSpPr/>
          <p:nvPr/>
        </p:nvSpPr>
        <p:spPr>
          <a:xfrm>
            <a:off x="3410438" y="2361264"/>
            <a:ext cx="56468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START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7D9FDF58-4950-4C33-B27A-E3F65BAE2BEA}"/>
              </a:ext>
            </a:extLst>
          </p:cNvPr>
          <p:cNvSpPr/>
          <p:nvPr/>
        </p:nvSpPr>
        <p:spPr>
          <a:xfrm>
            <a:off x="4230975" y="2347953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EE8D384E-FADD-49CD-A15B-68B5254C4F12}"/>
              </a:ext>
            </a:extLst>
          </p:cNvPr>
          <p:cNvSpPr/>
          <p:nvPr/>
        </p:nvSpPr>
        <p:spPr>
          <a:xfrm>
            <a:off x="4176215" y="23750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CCE3ED36-CD17-49C6-8F46-584C83A10569}"/>
              </a:ext>
            </a:extLst>
          </p:cNvPr>
          <p:cNvSpPr/>
          <p:nvPr/>
        </p:nvSpPr>
        <p:spPr>
          <a:xfrm>
            <a:off x="4176215" y="24004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DEE90B4-3F5E-4A82-90F7-61B01CE1B704}"/>
              </a:ext>
            </a:extLst>
          </p:cNvPr>
          <p:cNvSpPr/>
          <p:nvPr/>
        </p:nvSpPr>
        <p:spPr>
          <a:xfrm rot="21358017">
            <a:off x="3295622" y="3420761"/>
            <a:ext cx="543236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GESCHAFFT!</a:t>
            </a:r>
            <a:endParaRPr lang="de-DE" sz="8000" b="1" cap="none" spc="0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AF2F2684-1654-4079-A8E5-8C3F14AFD513}"/>
              </a:ext>
            </a:extLst>
          </p:cNvPr>
          <p:cNvSpPr/>
          <p:nvPr/>
        </p:nvSpPr>
        <p:spPr>
          <a:xfrm rot="202055">
            <a:off x="3209874" y="2560524"/>
            <a:ext cx="543236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LEVEL 2</a:t>
            </a:r>
            <a:endParaRPr lang="de-DE" sz="6000" b="1" cap="none" spc="0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-600000">
                                      <p:cBhvr>
                                        <p:cTn id="50" dur="1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4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0078 -0.14838 L 0.66563 -0.14884 L 0.66563 -0.14861 L 0.66875 -0.14745 " pathEditMode="relative" rAng="0" ptsTypes="AAAAA">
                                      <p:cBhvr>
                                        <p:cTn id="61" dur="6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98" y="-745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 0.09746 L 0.04583 -0.02708 L 0.84713 -0.02916 " pathEditMode="relative" ptsTypes="AAA">
                                      <p:cBhvr>
                                        <p:cTn id="63" dur="6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-1.85185E-6 L -0.00117 0.06019 L 0.52122 0.05 " pathEditMode="relative" rAng="0" ptsTypes="AAA">
                                      <p:cBhvr>
                                        <p:cTn id="65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3" y="300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75E-6 -3.7037E-7 L 0.42356 0.00741 " pathEditMode="relative" rAng="0" ptsTypes="AA">
                                      <p:cBhvr>
                                        <p:cTn id="6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7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animBg="1"/>
      <p:bldP spid="58" grpId="2" animBg="1"/>
      <p:bldP spid="68" grpId="0" animBg="1"/>
      <p:bldP spid="68" grpId="1" animBg="1"/>
      <p:bldP spid="66" grpId="0"/>
      <p:bldP spid="66" grpId="1"/>
      <p:bldP spid="67" grpId="0"/>
      <p:bldP spid="67" grpId="1"/>
      <p:bldP spid="69" grpId="0"/>
      <p:bldP spid="69" grpId="1"/>
      <p:bldP spid="82" grpId="0"/>
      <p:bldP spid="82" grpId="1"/>
      <p:bldP spid="83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3E894F7-6F02-4169-B3FC-32F414BD1C9E}"/>
              </a:ext>
            </a:extLst>
          </p:cNvPr>
          <p:cNvCxnSpPr>
            <a:cxnSpLocks/>
          </p:cNvCxnSpPr>
          <p:nvPr/>
        </p:nvCxnSpPr>
        <p:spPr>
          <a:xfrm>
            <a:off x="2514600" y="1832693"/>
            <a:ext cx="55126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E873F814-73C8-46FA-B9B2-4F13845B2A27}"/>
              </a:ext>
            </a:extLst>
          </p:cNvPr>
          <p:cNvSpPr/>
          <p:nvPr/>
        </p:nvSpPr>
        <p:spPr>
          <a:xfrm>
            <a:off x="7920556" y="1596473"/>
            <a:ext cx="2218159" cy="1569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0FD3671-0F24-4034-9553-9E075B665A82}"/>
              </a:ext>
            </a:extLst>
          </p:cNvPr>
          <p:cNvCxnSpPr>
            <a:cxnSpLocks/>
          </p:cNvCxnSpPr>
          <p:nvPr/>
        </p:nvCxnSpPr>
        <p:spPr>
          <a:xfrm>
            <a:off x="7920556" y="2427053"/>
            <a:ext cx="221815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0A37D8A6-27D9-4E94-87FF-F01DD52C5D9B}"/>
              </a:ext>
            </a:extLst>
          </p:cNvPr>
          <p:cNvSpPr txBox="1"/>
          <p:nvPr/>
        </p:nvSpPr>
        <p:spPr>
          <a:xfrm flipH="1">
            <a:off x="726467" y="447818"/>
            <a:ext cx="84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Rasterkraftmikroskopie mit Laserlichtauslese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70EF3632-B7F4-4D60-9384-15F059C90BDF}"/>
              </a:ext>
            </a:extLst>
          </p:cNvPr>
          <p:cNvSpPr/>
          <p:nvPr/>
        </p:nvSpPr>
        <p:spPr>
          <a:xfrm rot="9183789">
            <a:off x="6060979" y="1934103"/>
            <a:ext cx="217389" cy="359925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D97AA834-CD79-4C73-9DC3-25DCA434F2AB}"/>
              </a:ext>
            </a:extLst>
          </p:cNvPr>
          <p:cNvSpPr/>
          <p:nvPr/>
        </p:nvSpPr>
        <p:spPr>
          <a:xfrm rot="12870440">
            <a:off x="7918543" y="2071248"/>
            <a:ext cx="217389" cy="359925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C8E8ECA-CC57-4655-B59E-11783C30A59C}"/>
              </a:ext>
            </a:extLst>
          </p:cNvPr>
          <p:cNvCxnSpPr>
            <a:cxnSpLocks/>
          </p:cNvCxnSpPr>
          <p:nvPr/>
        </p:nvCxnSpPr>
        <p:spPr>
          <a:xfrm flipV="1">
            <a:off x="2519766" y="1832693"/>
            <a:ext cx="0" cy="3026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4D3FD83-B60E-4C8B-843F-6CD8665CB0E9}"/>
              </a:ext>
            </a:extLst>
          </p:cNvPr>
          <p:cNvCxnSpPr>
            <a:cxnSpLocks/>
          </p:cNvCxnSpPr>
          <p:nvPr/>
        </p:nvCxnSpPr>
        <p:spPr>
          <a:xfrm flipV="1">
            <a:off x="2514600" y="4858758"/>
            <a:ext cx="40631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759CF7AF-07C0-458A-AAB2-F94BB46D076F}"/>
              </a:ext>
            </a:extLst>
          </p:cNvPr>
          <p:cNvCxnSpPr/>
          <p:nvPr/>
        </p:nvCxnSpPr>
        <p:spPr>
          <a:xfrm>
            <a:off x="3169920" y="4240111"/>
            <a:ext cx="0" cy="123729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2EA2F2D-6E7D-4693-8A4D-21715999799E}"/>
              </a:ext>
            </a:extLst>
          </p:cNvPr>
          <p:cNvCxnSpPr/>
          <p:nvPr/>
        </p:nvCxnSpPr>
        <p:spPr>
          <a:xfrm>
            <a:off x="3119956" y="6272760"/>
            <a:ext cx="6248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BCCC260D-26EC-4BF5-8618-5E0AE34E9A1D}"/>
              </a:ext>
            </a:extLst>
          </p:cNvPr>
          <p:cNvSpPr/>
          <p:nvPr/>
        </p:nvSpPr>
        <p:spPr>
          <a:xfrm rot="11329329">
            <a:off x="6714368" y="5381762"/>
            <a:ext cx="553893" cy="85357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BCCA23E-36D5-4BBF-8476-65510ECB7CCB}"/>
              </a:ext>
            </a:extLst>
          </p:cNvPr>
          <p:cNvCxnSpPr>
            <a:cxnSpLocks/>
          </p:cNvCxnSpPr>
          <p:nvPr/>
        </p:nvCxnSpPr>
        <p:spPr>
          <a:xfrm>
            <a:off x="3434166" y="4858758"/>
            <a:ext cx="3941995" cy="584775"/>
          </a:xfrm>
          <a:prstGeom prst="line">
            <a:avLst/>
          </a:prstGeom>
          <a:ln w="920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69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3E894F7-6F02-4169-B3FC-32F414BD1C9E}"/>
              </a:ext>
            </a:extLst>
          </p:cNvPr>
          <p:cNvCxnSpPr>
            <a:cxnSpLocks/>
          </p:cNvCxnSpPr>
          <p:nvPr/>
        </p:nvCxnSpPr>
        <p:spPr>
          <a:xfrm>
            <a:off x="2514600" y="1832693"/>
            <a:ext cx="44761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E873F814-73C8-46FA-B9B2-4F13845B2A27}"/>
              </a:ext>
            </a:extLst>
          </p:cNvPr>
          <p:cNvSpPr/>
          <p:nvPr/>
        </p:nvSpPr>
        <p:spPr>
          <a:xfrm>
            <a:off x="8117139" y="1544208"/>
            <a:ext cx="2218159" cy="1569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0FD3671-0F24-4034-9553-9E075B665A82}"/>
              </a:ext>
            </a:extLst>
          </p:cNvPr>
          <p:cNvCxnSpPr>
            <a:cxnSpLocks/>
          </p:cNvCxnSpPr>
          <p:nvPr/>
        </p:nvCxnSpPr>
        <p:spPr>
          <a:xfrm>
            <a:off x="8117139" y="2374788"/>
            <a:ext cx="221815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C8E8ECA-CC57-4655-B59E-11783C30A59C}"/>
              </a:ext>
            </a:extLst>
          </p:cNvPr>
          <p:cNvCxnSpPr>
            <a:cxnSpLocks/>
          </p:cNvCxnSpPr>
          <p:nvPr/>
        </p:nvCxnSpPr>
        <p:spPr>
          <a:xfrm flipV="1">
            <a:off x="2519766" y="1832693"/>
            <a:ext cx="0" cy="3026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4D3FD83-B60E-4C8B-843F-6CD8665CB0E9}"/>
              </a:ext>
            </a:extLst>
          </p:cNvPr>
          <p:cNvCxnSpPr>
            <a:cxnSpLocks/>
          </p:cNvCxnSpPr>
          <p:nvPr/>
        </p:nvCxnSpPr>
        <p:spPr>
          <a:xfrm flipV="1">
            <a:off x="2514600" y="4858758"/>
            <a:ext cx="40631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759CF7AF-07C0-458A-AAB2-F94BB46D076F}"/>
              </a:ext>
            </a:extLst>
          </p:cNvPr>
          <p:cNvCxnSpPr/>
          <p:nvPr/>
        </p:nvCxnSpPr>
        <p:spPr>
          <a:xfrm>
            <a:off x="3135196" y="4504848"/>
            <a:ext cx="0" cy="123729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2EA2F2D-6E7D-4693-8A4D-21715999799E}"/>
              </a:ext>
            </a:extLst>
          </p:cNvPr>
          <p:cNvCxnSpPr>
            <a:cxnSpLocks/>
          </p:cNvCxnSpPr>
          <p:nvPr/>
        </p:nvCxnSpPr>
        <p:spPr>
          <a:xfrm>
            <a:off x="3401082" y="5743374"/>
            <a:ext cx="635251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Gleichschenkliges Dreieck 46">
            <a:extLst>
              <a:ext uri="{FF2B5EF4-FFF2-40B4-BE49-F238E27FC236}">
                <a16:creationId xmlns:a16="http://schemas.microsoft.com/office/drawing/2014/main" id="{2AA1F9AD-6141-4B1F-AE10-4CD81FC4AFFD}"/>
              </a:ext>
            </a:extLst>
          </p:cNvPr>
          <p:cNvSpPr/>
          <p:nvPr/>
        </p:nvSpPr>
        <p:spPr>
          <a:xfrm rot="9183789">
            <a:off x="7152266" y="1998058"/>
            <a:ext cx="252104" cy="259019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Gleichschenkliges Dreieck 47">
            <a:extLst>
              <a:ext uri="{FF2B5EF4-FFF2-40B4-BE49-F238E27FC236}">
                <a16:creationId xmlns:a16="http://schemas.microsoft.com/office/drawing/2014/main" id="{E9945F4D-5AB7-469D-9541-5F21CCC4A16C}"/>
              </a:ext>
            </a:extLst>
          </p:cNvPr>
          <p:cNvSpPr/>
          <p:nvPr/>
        </p:nvSpPr>
        <p:spPr>
          <a:xfrm rot="12512201">
            <a:off x="8423312" y="1731459"/>
            <a:ext cx="280306" cy="292096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8AF537D-2CD6-463E-812B-55853DDFAFB1}"/>
              </a:ext>
            </a:extLst>
          </p:cNvPr>
          <p:cNvSpPr txBox="1"/>
          <p:nvPr/>
        </p:nvSpPr>
        <p:spPr>
          <a:xfrm flipH="1">
            <a:off x="726467" y="447818"/>
            <a:ext cx="84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Rasterkraftmikroskopie mit Laserlichtauslese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EE948A-FCD9-483A-B70F-126823ED4829}"/>
              </a:ext>
            </a:extLst>
          </p:cNvPr>
          <p:cNvSpPr/>
          <p:nvPr/>
        </p:nvSpPr>
        <p:spPr>
          <a:xfrm>
            <a:off x="8068332" y="5415568"/>
            <a:ext cx="1256146" cy="30465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5485F089-CF9A-4458-928C-AA1DFFFF6ADE}"/>
              </a:ext>
            </a:extLst>
          </p:cNvPr>
          <p:cNvSpPr/>
          <p:nvPr/>
        </p:nvSpPr>
        <p:spPr>
          <a:xfrm rot="12870440" flipH="1">
            <a:off x="8536338" y="2093608"/>
            <a:ext cx="211826" cy="258971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31BB989E-7129-414D-8578-15C25D40C6C1}"/>
              </a:ext>
            </a:extLst>
          </p:cNvPr>
          <p:cNvSpPr/>
          <p:nvPr/>
        </p:nvSpPr>
        <p:spPr>
          <a:xfrm rot="10016924">
            <a:off x="7791090" y="4462753"/>
            <a:ext cx="589724" cy="919403"/>
          </a:xfrm>
          <a:prstGeom prst="triangle">
            <a:avLst>
              <a:gd name="adj" fmla="val 66082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9" name="Bogen 48">
            <a:extLst>
              <a:ext uri="{FF2B5EF4-FFF2-40B4-BE49-F238E27FC236}">
                <a16:creationId xmlns:a16="http://schemas.microsoft.com/office/drawing/2014/main" id="{18E7956E-857E-4CA9-B845-04A1D5726013}"/>
              </a:ext>
            </a:extLst>
          </p:cNvPr>
          <p:cNvSpPr/>
          <p:nvPr/>
        </p:nvSpPr>
        <p:spPr>
          <a:xfrm rot="21110627">
            <a:off x="2569405" y="4156326"/>
            <a:ext cx="5939401" cy="842182"/>
          </a:xfrm>
          <a:prstGeom prst="arc">
            <a:avLst>
              <a:gd name="adj1" fmla="val 176836"/>
              <a:gd name="adj2" fmla="val 10336697"/>
            </a:avLst>
          </a:prstGeom>
          <a:noFill/>
          <a:ln w="920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1638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3E894F7-6F02-4169-B3FC-32F414BD1C9E}"/>
              </a:ext>
            </a:extLst>
          </p:cNvPr>
          <p:cNvCxnSpPr>
            <a:cxnSpLocks/>
          </p:cNvCxnSpPr>
          <p:nvPr/>
        </p:nvCxnSpPr>
        <p:spPr>
          <a:xfrm>
            <a:off x="2514600" y="1832693"/>
            <a:ext cx="55126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E873F814-73C8-46FA-B9B2-4F13845B2A27}"/>
              </a:ext>
            </a:extLst>
          </p:cNvPr>
          <p:cNvSpPr/>
          <p:nvPr/>
        </p:nvSpPr>
        <p:spPr>
          <a:xfrm>
            <a:off x="7920556" y="1596473"/>
            <a:ext cx="2218159" cy="1569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0FD3671-0F24-4034-9553-9E075B665A82}"/>
              </a:ext>
            </a:extLst>
          </p:cNvPr>
          <p:cNvCxnSpPr>
            <a:cxnSpLocks/>
          </p:cNvCxnSpPr>
          <p:nvPr/>
        </p:nvCxnSpPr>
        <p:spPr>
          <a:xfrm>
            <a:off x="7920556" y="2427053"/>
            <a:ext cx="221815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C8E8ECA-CC57-4655-B59E-11783C30A59C}"/>
              </a:ext>
            </a:extLst>
          </p:cNvPr>
          <p:cNvCxnSpPr>
            <a:cxnSpLocks/>
          </p:cNvCxnSpPr>
          <p:nvPr/>
        </p:nvCxnSpPr>
        <p:spPr>
          <a:xfrm flipV="1">
            <a:off x="2519766" y="1832693"/>
            <a:ext cx="0" cy="3026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4D3FD83-B60E-4C8B-843F-6CD8665CB0E9}"/>
              </a:ext>
            </a:extLst>
          </p:cNvPr>
          <p:cNvCxnSpPr>
            <a:cxnSpLocks/>
          </p:cNvCxnSpPr>
          <p:nvPr/>
        </p:nvCxnSpPr>
        <p:spPr>
          <a:xfrm flipV="1">
            <a:off x="2514600" y="4858758"/>
            <a:ext cx="40631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leichschenkliges Dreieck 46">
            <a:extLst>
              <a:ext uri="{FF2B5EF4-FFF2-40B4-BE49-F238E27FC236}">
                <a16:creationId xmlns:a16="http://schemas.microsoft.com/office/drawing/2014/main" id="{2AA1F9AD-6141-4B1F-AE10-4CD81FC4AFFD}"/>
              </a:ext>
            </a:extLst>
          </p:cNvPr>
          <p:cNvSpPr/>
          <p:nvPr/>
        </p:nvSpPr>
        <p:spPr>
          <a:xfrm rot="9183789">
            <a:off x="7411346" y="1998058"/>
            <a:ext cx="252104" cy="259019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7DC04357-1FB3-41F5-828D-3D466504FE42}"/>
              </a:ext>
            </a:extLst>
          </p:cNvPr>
          <p:cNvCxnSpPr/>
          <p:nvPr/>
        </p:nvCxnSpPr>
        <p:spPr>
          <a:xfrm flipV="1">
            <a:off x="3169920" y="4240111"/>
            <a:ext cx="0" cy="1035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leichschenkliges Dreieck 51">
            <a:extLst>
              <a:ext uri="{FF2B5EF4-FFF2-40B4-BE49-F238E27FC236}">
                <a16:creationId xmlns:a16="http://schemas.microsoft.com/office/drawing/2014/main" id="{8FB08832-01BB-44D0-B2B9-A74D5B143C42}"/>
              </a:ext>
            </a:extLst>
          </p:cNvPr>
          <p:cNvSpPr/>
          <p:nvPr/>
        </p:nvSpPr>
        <p:spPr>
          <a:xfrm rot="11329329">
            <a:off x="7888455" y="4543822"/>
            <a:ext cx="553893" cy="85357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4" name="Gleichschenkliges Dreieck 53">
            <a:extLst>
              <a:ext uri="{FF2B5EF4-FFF2-40B4-BE49-F238E27FC236}">
                <a16:creationId xmlns:a16="http://schemas.microsoft.com/office/drawing/2014/main" id="{D15A67A3-4796-4363-959A-490775974681}"/>
              </a:ext>
            </a:extLst>
          </p:cNvPr>
          <p:cNvSpPr/>
          <p:nvPr/>
        </p:nvSpPr>
        <p:spPr>
          <a:xfrm rot="12586081">
            <a:off x="8611785" y="2137848"/>
            <a:ext cx="283048" cy="252912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04D5DA9B-817D-48A5-BE03-EE1A102D30C0}"/>
              </a:ext>
            </a:extLst>
          </p:cNvPr>
          <p:cNvCxnSpPr>
            <a:cxnSpLocks/>
          </p:cNvCxnSpPr>
          <p:nvPr/>
        </p:nvCxnSpPr>
        <p:spPr>
          <a:xfrm>
            <a:off x="4608253" y="4002257"/>
            <a:ext cx="3941995" cy="584775"/>
          </a:xfrm>
          <a:prstGeom prst="line">
            <a:avLst/>
          </a:prstGeom>
          <a:ln w="920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4F28CC76-8CE3-41EE-A328-70032847CA9B}"/>
              </a:ext>
            </a:extLst>
          </p:cNvPr>
          <p:cNvSpPr txBox="1"/>
          <p:nvPr/>
        </p:nvSpPr>
        <p:spPr>
          <a:xfrm flipH="1">
            <a:off x="726467" y="447818"/>
            <a:ext cx="840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Rasterkraftmikroskopie mit Laserlichtauslese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D21DACF-AF25-4505-8BAE-54592F030A31}"/>
              </a:ext>
            </a:extLst>
          </p:cNvPr>
          <p:cNvCxnSpPr>
            <a:cxnSpLocks/>
          </p:cNvCxnSpPr>
          <p:nvPr/>
        </p:nvCxnSpPr>
        <p:spPr>
          <a:xfrm>
            <a:off x="3401082" y="5743374"/>
            <a:ext cx="635251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674E5FCF-CECE-4310-A4CD-D4E2EBCCF145}"/>
              </a:ext>
            </a:extLst>
          </p:cNvPr>
          <p:cNvSpPr/>
          <p:nvPr/>
        </p:nvSpPr>
        <p:spPr>
          <a:xfrm>
            <a:off x="8068332" y="5415568"/>
            <a:ext cx="1256146" cy="30465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561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0C99CCDA-90BF-4BBA-A528-6B999489B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r="72319" b="54363"/>
          <a:stretch/>
        </p:blipFill>
        <p:spPr>
          <a:xfrm>
            <a:off x="10816317" y="2064964"/>
            <a:ext cx="1025162" cy="3342664"/>
          </a:xfrm>
          <a:prstGeom prst="rect">
            <a:avLst/>
          </a:prstGeom>
        </p:spPr>
      </p:pic>
      <p:sp>
        <p:nvSpPr>
          <p:cNvPr id="26" name="Trapezoid 25">
            <a:extLst>
              <a:ext uri="{FF2B5EF4-FFF2-40B4-BE49-F238E27FC236}">
                <a16:creationId xmlns:a16="http://schemas.microsoft.com/office/drawing/2014/main" id="{060387FB-2010-43C4-95C2-A420BF8399FC}"/>
              </a:ext>
            </a:extLst>
          </p:cNvPr>
          <p:cNvSpPr/>
          <p:nvPr/>
        </p:nvSpPr>
        <p:spPr>
          <a:xfrm>
            <a:off x="537516" y="1594341"/>
            <a:ext cx="5806618" cy="4341262"/>
          </a:xfrm>
          <a:prstGeom prst="trapezoi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FBB3EA8-DA0F-44AE-877D-029D53565D55}"/>
              </a:ext>
            </a:extLst>
          </p:cNvPr>
          <p:cNvGrpSpPr/>
          <p:nvPr/>
        </p:nvGrpSpPr>
        <p:grpSpPr>
          <a:xfrm>
            <a:off x="325736" y="4554644"/>
            <a:ext cx="1524608" cy="680555"/>
            <a:chOff x="7025640" y="4343400"/>
            <a:chExt cx="1524608" cy="680555"/>
          </a:xfrm>
          <a:solidFill>
            <a:schemeClr val="bg1">
              <a:lumMod val="50000"/>
            </a:schemeClr>
          </a:solidFill>
        </p:grpSpPr>
        <p:sp>
          <p:nvSpPr>
            <p:cNvPr id="5" name="Gleichschenkliges Dreieck 4">
              <a:extLst>
                <a:ext uri="{FF2B5EF4-FFF2-40B4-BE49-F238E27FC236}">
                  <a16:creationId xmlns:a16="http://schemas.microsoft.com/office/drawing/2014/main" id="{531EE5E3-3E2D-4B5E-B3C7-4D9222D1516E}"/>
                </a:ext>
              </a:extLst>
            </p:cNvPr>
            <p:cNvSpPr/>
            <p:nvPr/>
          </p:nvSpPr>
          <p:spPr>
            <a:xfrm rot="11329329">
              <a:off x="8141481" y="4560535"/>
              <a:ext cx="293334" cy="463420"/>
            </a:xfrm>
            <a:prstGeom prst="triangl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C55F175-4193-4056-A6ED-313CD264FAD7}"/>
                </a:ext>
              </a:extLst>
            </p:cNvPr>
            <p:cNvCxnSpPr>
              <a:cxnSpLocks/>
            </p:cNvCxnSpPr>
            <p:nvPr/>
          </p:nvCxnSpPr>
          <p:spPr>
            <a:xfrm>
              <a:off x="7025640" y="4343400"/>
              <a:ext cx="1524608" cy="243632"/>
            </a:xfrm>
            <a:prstGeom prst="line">
              <a:avLst/>
            </a:prstGeom>
            <a:grpFill/>
            <a:ln w="920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210753B3-1D3F-4FA4-8DF5-5A930DE04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3792" r="77934" b="45181"/>
          <a:stretch/>
        </p:blipFill>
        <p:spPr>
          <a:xfrm rot="21338001">
            <a:off x="6426760" y="1945190"/>
            <a:ext cx="4513412" cy="47138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356E47-2729-4BA6-9D7F-10C04EBB8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1420" r="77934" b="45181"/>
          <a:stretch/>
        </p:blipFill>
        <p:spPr>
          <a:xfrm rot="21338001">
            <a:off x="6456989" y="2624186"/>
            <a:ext cx="4513412" cy="40092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AE6654-73F4-4B3D-898B-41D026EF0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2159" r="77934" b="45182"/>
          <a:stretch/>
        </p:blipFill>
        <p:spPr>
          <a:xfrm rot="21338001">
            <a:off x="6455253" y="2702382"/>
            <a:ext cx="4513412" cy="39409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EB44E66-5070-4D4E-A90F-B007E7408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4202" r="77934" b="45182"/>
          <a:stretch/>
        </p:blipFill>
        <p:spPr>
          <a:xfrm rot="21338001">
            <a:off x="6458818" y="2880743"/>
            <a:ext cx="4513412" cy="375213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9BDEB8-F79E-45D2-A54D-55DD645CD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8622" r="77934" b="45182"/>
          <a:stretch/>
        </p:blipFill>
        <p:spPr>
          <a:xfrm rot="21338001">
            <a:off x="6468058" y="3287531"/>
            <a:ext cx="4513412" cy="334383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F8516D3-1B9F-4299-96A2-1A59729E0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21685" r="77934" b="45182"/>
          <a:stretch/>
        </p:blipFill>
        <p:spPr>
          <a:xfrm rot="21338001">
            <a:off x="6468057" y="3588516"/>
            <a:ext cx="4513412" cy="30608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2CC8A41-5EA7-4509-A99A-672F09DD6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22951" r="77934" b="45182"/>
          <a:stretch/>
        </p:blipFill>
        <p:spPr>
          <a:xfrm rot="21338001">
            <a:off x="6462312" y="3738554"/>
            <a:ext cx="4513412" cy="29438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6284135-6B0C-4696-9AE4-FD5FE1AF4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26756" r="77934" b="45182"/>
          <a:stretch/>
        </p:blipFill>
        <p:spPr>
          <a:xfrm rot="21338001">
            <a:off x="6478728" y="4097598"/>
            <a:ext cx="4513412" cy="259234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A073E50-A4E5-4E96-B5EF-B48368B68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33247" r="77934" b="45182"/>
          <a:stretch/>
        </p:blipFill>
        <p:spPr>
          <a:xfrm rot="21338001">
            <a:off x="6498520" y="4699991"/>
            <a:ext cx="4513412" cy="19927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6A6788E-42A7-466F-A346-CB0D6622A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49449" l="2484" r="20963">
                        <a14:foregroundMark x1="20264" y1="35294" x2="20264" y2="35294"/>
                        <a14:foregroundMark x1="21040" y1="38787" x2="21040" y2="38787"/>
                        <a14:foregroundMark x1="2484" y1="34191" x2="2484" y2="3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" t="36400" r="77934" b="45182"/>
          <a:stretch/>
        </p:blipFill>
        <p:spPr>
          <a:xfrm rot="21338001">
            <a:off x="6540065" y="4979157"/>
            <a:ext cx="4513412" cy="170142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770DA011-2669-413F-9B79-3AED820AA720}"/>
              </a:ext>
            </a:extLst>
          </p:cNvPr>
          <p:cNvSpPr txBox="1"/>
          <p:nvPr/>
        </p:nvSpPr>
        <p:spPr>
          <a:xfrm flipH="1">
            <a:off x="726468" y="447818"/>
            <a:ext cx="756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Abtasten der Probe – Linie für Linie</a:t>
            </a:r>
            <a:endParaRPr lang="de-AT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07 -0.09885 L 0.33841 -0.10162 L 0.0444 -0.10023 L 0.05651 -0.12986 L 0.32852 -0.13403 L 0.05651 -0.12986 L 0.0655 -0.17986 L 0.32162 -0.18102 L 0.06628 -0.17847 L 0.07383 -0.23102 L 0.3224 -0.23357 L 0.07383 -0.23218 L 0.07917 -0.27547 L 0.32097 -0.2794 L 0.07839 -0.27547 L 0.08529 -0.33056 L 0.31784 -0.33588 L 0.08451 -0.33195 L 0.08529 -0.33334 " pathEditMode="relative" rAng="0" ptsTypes="AAAAAAAAAAAAAAAAA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-1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Sun PNG">
            <a:extLst>
              <a:ext uri="{FF2B5EF4-FFF2-40B4-BE49-F238E27FC236}">
                <a16:creationId xmlns:a16="http://schemas.microsoft.com/office/drawing/2014/main" id="{5E35C35D-4914-437A-842E-A08DFB74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351" y="-7074917"/>
            <a:ext cx="23202094" cy="112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7C6C31-4F16-4A66-BB05-4B1F7306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8" y="779582"/>
            <a:ext cx="12192000" cy="1920752"/>
          </a:xfrm>
          <a:prstGeom prst="rect">
            <a:avLst/>
          </a:prstGeom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-460730" y="699720"/>
            <a:ext cx="12192001" cy="19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692377"/>
            <a:ext cx="12192000" cy="4216825"/>
          </a:xfrm>
          <a:prstGeom prst="rect">
            <a:avLst/>
          </a:prstGeom>
          <a:solidFill>
            <a:srgbClr val="5E7892"/>
          </a:solidFill>
          <a:ln>
            <a:solidFill>
              <a:srgbClr val="5E7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1198E0E3-E365-46ED-BB12-73F4B13BC3E7}"/>
              </a:ext>
            </a:extLst>
          </p:cNvPr>
          <p:cNvSpPr/>
          <p:nvPr/>
        </p:nvSpPr>
        <p:spPr>
          <a:xfrm>
            <a:off x="-19956" y="2668239"/>
            <a:ext cx="12192000" cy="402079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37CEE3AA-DBFE-4EBF-92A0-A67AFD969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54" y="4815642"/>
            <a:ext cx="3623700" cy="1882361"/>
          </a:xfrm>
          <a:prstGeom prst="rect">
            <a:avLst/>
          </a:prstGeom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5FE1D61-104E-45D8-ADBE-DCEA82A3D1BC}"/>
              </a:ext>
            </a:extLst>
          </p:cNvPr>
          <p:cNvSpPr/>
          <p:nvPr/>
        </p:nvSpPr>
        <p:spPr>
          <a:xfrm>
            <a:off x="4146677" y="250078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9F883D1-524E-4491-A777-652FF262B786}"/>
              </a:ext>
            </a:extLst>
          </p:cNvPr>
          <p:cNvSpPr/>
          <p:nvPr/>
        </p:nvSpPr>
        <p:spPr>
          <a:xfrm>
            <a:off x="4176215" y="24766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F43848A-ED8F-41E6-BCA7-FC91D6E4B905}"/>
              </a:ext>
            </a:extLst>
          </p:cNvPr>
          <p:cNvSpPr/>
          <p:nvPr/>
        </p:nvSpPr>
        <p:spPr>
          <a:xfrm>
            <a:off x="4176216" y="247650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0E9624F-757B-436A-B07C-4304D6480E06}"/>
              </a:ext>
            </a:extLst>
          </p:cNvPr>
          <p:cNvSpPr/>
          <p:nvPr/>
        </p:nvSpPr>
        <p:spPr>
          <a:xfrm>
            <a:off x="3410438" y="2361264"/>
            <a:ext cx="56468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START</a:t>
            </a:r>
          </a:p>
        </p:txBody>
      </p:sp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40409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F8B3AB91-5638-4D9F-96FD-AB881B973D3A}"/>
              </a:ext>
            </a:extLst>
          </p:cNvPr>
          <p:cNvGrpSpPr/>
          <p:nvPr/>
        </p:nvGrpSpPr>
        <p:grpSpPr>
          <a:xfrm>
            <a:off x="10602311" y="277519"/>
            <a:ext cx="3515230" cy="1758544"/>
            <a:chOff x="6460615" y="53904"/>
            <a:chExt cx="3515230" cy="1758544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29033B0A-F8B2-4120-9A96-944E459C2FF8}"/>
                </a:ext>
              </a:extLst>
            </p:cNvPr>
            <p:cNvGrpSpPr/>
            <p:nvPr/>
          </p:nvGrpSpPr>
          <p:grpSpPr>
            <a:xfrm>
              <a:off x="7186426" y="53904"/>
              <a:ext cx="2200022" cy="1123138"/>
              <a:chOff x="11189982" y="5239629"/>
              <a:chExt cx="829470" cy="1313324"/>
            </a:xfrm>
          </p:grpSpPr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5EC8ECC8-FB58-4AC5-B1E7-AD57755A13C7}"/>
                  </a:ext>
                </a:extLst>
              </p:cNvPr>
              <p:cNvSpPr/>
              <p:nvPr/>
            </p:nvSpPr>
            <p:spPr>
              <a:xfrm>
                <a:off x="11189982" y="5240104"/>
                <a:ext cx="829470" cy="1312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sz="1400" b="1" dirty="0"/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2B37F330-5286-426D-80B2-6C095B9380FE}"/>
                  </a:ext>
                </a:extLst>
              </p:cNvPr>
              <p:cNvSpPr/>
              <p:nvPr/>
            </p:nvSpPr>
            <p:spPr>
              <a:xfrm>
                <a:off x="11189982" y="5239629"/>
                <a:ext cx="829470" cy="54901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REIN</a:t>
                </a: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626E4234-E318-41F1-B156-0BCAD42B9458}"/>
                  </a:ext>
                </a:extLst>
              </p:cNvPr>
              <p:cNvSpPr/>
              <p:nvPr/>
            </p:nvSpPr>
            <p:spPr>
              <a:xfrm>
                <a:off x="11189982" y="6115068"/>
                <a:ext cx="829470" cy="4378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RAUS</a:t>
                </a:r>
              </a:p>
            </p:txBody>
          </p:sp>
        </p:grpSp>
        <p:pic>
          <p:nvPicPr>
            <p:cNvPr id="65" name="Picture 4" descr="inflatable boat PNG">
              <a:extLst>
                <a:ext uri="{FF2B5EF4-FFF2-40B4-BE49-F238E27FC236}">
                  <a16:creationId xmlns:a16="http://schemas.microsoft.com/office/drawing/2014/main" id="{5C2E7855-1593-4083-A3BB-893964237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30"/>
            <a:stretch/>
          </p:blipFill>
          <p:spPr bwMode="auto">
            <a:xfrm flipH="1">
              <a:off x="6460615" y="367842"/>
              <a:ext cx="3515230" cy="144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Squid PNG">
            <a:extLst>
              <a:ext uri="{FF2B5EF4-FFF2-40B4-BE49-F238E27FC236}">
                <a16:creationId xmlns:a16="http://schemas.microsoft.com/office/drawing/2014/main" id="{51C4D93C-5227-48EF-86AE-B480FB60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20">
            <a:off x="5995004" y="2514384"/>
            <a:ext cx="4048523" cy="38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hteck 69">
            <a:extLst>
              <a:ext uri="{FF2B5EF4-FFF2-40B4-BE49-F238E27FC236}">
                <a16:creationId xmlns:a16="http://schemas.microsoft.com/office/drawing/2014/main" id="{48ADBAE0-499A-48A3-B525-B8955551F0AA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1" name="Picture 8" descr="Sun PNG">
            <a:extLst>
              <a:ext uri="{FF2B5EF4-FFF2-40B4-BE49-F238E27FC236}">
                <a16:creationId xmlns:a16="http://schemas.microsoft.com/office/drawing/2014/main" id="{F8A0E786-8C00-491F-9D85-ABEE4A25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85" y="755788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F0B9646D-92BF-4E02-9D06-4C8B990865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15435" y="3557418"/>
            <a:ext cx="1082444" cy="1051441"/>
          </a:xfrm>
          <a:prstGeom prst="rect">
            <a:avLst/>
          </a:prstGeom>
        </p:spPr>
      </p:pic>
      <p:pic>
        <p:nvPicPr>
          <p:cNvPr id="73" name="Picture 2" descr="Boat PNG">
            <a:extLst>
              <a:ext uri="{FF2B5EF4-FFF2-40B4-BE49-F238E27FC236}">
                <a16:creationId xmlns:a16="http://schemas.microsoft.com/office/drawing/2014/main" id="{E0503107-2E8B-4255-A35B-798F82C2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6" y="2339218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41A8DC67-BD24-4A76-AC76-B0E9CD0C061A}"/>
              </a:ext>
            </a:extLst>
          </p:cNvPr>
          <p:cNvGrpSpPr/>
          <p:nvPr/>
        </p:nvGrpSpPr>
        <p:grpSpPr>
          <a:xfrm>
            <a:off x="11241574" y="5473311"/>
            <a:ext cx="675500" cy="967263"/>
            <a:chOff x="11193102" y="5240104"/>
            <a:chExt cx="826351" cy="1313325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213791FE-26D3-4772-8316-F1D7CD46D693}"/>
                </a:ext>
              </a:extLst>
            </p:cNvPr>
            <p:cNvSpPr/>
            <p:nvPr/>
          </p:nvSpPr>
          <p:spPr>
            <a:xfrm>
              <a:off x="11193104" y="5240104"/>
              <a:ext cx="826347" cy="12550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>
                      <a:lumMod val="65000"/>
                    </a:schemeClr>
                  </a:solidFill>
                </a:rPr>
                <a:t>LUFT</a:t>
              </a: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0BFD856C-5623-4D54-A7A3-4D7AD76492AA}"/>
                </a:ext>
              </a:extLst>
            </p:cNvPr>
            <p:cNvSpPr/>
            <p:nvPr/>
          </p:nvSpPr>
          <p:spPr>
            <a:xfrm>
              <a:off x="11193102" y="5244137"/>
              <a:ext cx="826351" cy="424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6F2577EF-76AC-480E-A86B-3BF9F61A0FA3}"/>
                </a:ext>
              </a:extLst>
            </p:cNvPr>
            <p:cNvSpPr/>
            <p:nvPr/>
          </p:nvSpPr>
          <p:spPr>
            <a:xfrm>
              <a:off x="11193105" y="6034926"/>
              <a:ext cx="826347" cy="518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D2D17BEB-84F5-4E17-8D4B-E41CC908E368}"/>
              </a:ext>
            </a:extLst>
          </p:cNvPr>
          <p:cNvSpPr/>
          <p:nvPr/>
        </p:nvSpPr>
        <p:spPr>
          <a:xfrm rot="21150956">
            <a:off x="3330130" y="2049361"/>
            <a:ext cx="33185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UPS!</a:t>
            </a:r>
            <a:r>
              <a:rPr lang="de-DE" sz="54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136EB6B2-3917-4568-BFA2-D73D77FBAD64}"/>
              </a:ext>
            </a:extLst>
          </p:cNvPr>
          <p:cNvSpPr/>
          <p:nvPr/>
        </p:nvSpPr>
        <p:spPr>
          <a:xfrm>
            <a:off x="2013244" y="3372513"/>
            <a:ext cx="74013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GLEICH NOCH EINMAL! </a:t>
            </a:r>
          </a:p>
        </p:txBody>
      </p:sp>
    </p:spTree>
    <p:extLst>
      <p:ext uri="{BB962C8B-B14F-4D97-AF65-F5344CB8AC3E}">
        <p14:creationId xmlns:p14="http://schemas.microsoft.com/office/powerpoint/2010/main" val="10747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600000">
                                      <p:cBhvr>
                                        <p:cTn id="63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5" grpId="0"/>
      <p:bldP spid="5" grpId="1"/>
      <p:bldP spid="27" grpId="0"/>
      <p:bldP spid="27" grpId="1"/>
      <p:bldP spid="28" grpId="0"/>
      <p:bldP spid="28" grpId="1"/>
      <p:bldP spid="29" grpId="0"/>
      <p:bldP spid="29" grpId="1"/>
      <p:bldP spid="12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37000">
              <a:srgbClr val="37C1E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801B9816-DBCC-48E5-844F-35A0E7425CE1}"/>
              </a:ext>
            </a:extLst>
          </p:cNvPr>
          <p:cNvSpPr/>
          <p:nvPr/>
        </p:nvSpPr>
        <p:spPr>
          <a:xfrm>
            <a:off x="8048726" y="1298695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96F843C0-5131-49E2-A646-E29B4BE2065C}"/>
              </a:ext>
            </a:extLst>
          </p:cNvPr>
          <p:cNvSpPr/>
          <p:nvPr/>
        </p:nvSpPr>
        <p:spPr>
          <a:xfrm>
            <a:off x="4200232" y="1298695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F352EEBE-31E6-4E6F-9BBE-8BEA291EB897}"/>
              </a:ext>
            </a:extLst>
          </p:cNvPr>
          <p:cNvSpPr/>
          <p:nvPr/>
        </p:nvSpPr>
        <p:spPr>
          <a:xfrm>
            <a:off x="312018" y="1303996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B5295321-9244-418C-85DF-91943879789F}"/>
              </a:ext>
            </a:extLst>
          </p:cNvPr>
          <p:cNvSpPr/>
          <p:nvPr/>
        </p:nvSpPr>
        <p:spPr>
          <a:xfrm>
            <a:off x="303756" y="3971221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DEB11FA1-236A-4C0E-A2CC-2AE9EE59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1733" l="3083" r="89410">
                        <a14:foregroundMark x1="8847" y1="51200" x2="8847" y2="51200"/>
                        <a14:foregroundMark x1="5362" y1="51733" x2="5362" y2="51733"/>
                        <a14:foregroundMark x1="4290" y1="74133" x2="4290" y2="74133"/>
                        <a14:foregroundMark x1="3217" y1="54133" x2="3217" y2="54133"/>
                        <a14:foregroundMark x1="38606" y1="91733" x2="38606" y2="91733"/>
                      </a14:backgroundRemoval>
                    </a14:imgEffect>
                  </a14:imgLayer>
                </a14:imgProps>
              </a:ext>
            </a:extLst>
          </a:blip>
          <a:srcRect t="15483"/>
          <a:stretch/>
        </p:blipFill>
        <p:spPr>
          <a:xfrm>
            <a:off x="523791" y="4002932"/>
            <a:ext cx="4709993" cy="2001034"/>
          </a:xfrm>
          <a:prstGeom prst="rect">
            <a:avLst/>
          </a:prstGeom>
        </p:spPr>
      </p:pic>
      <p:sp>
        <p:nvSpPr>
          <p:cNvPr id="58" name="Rechteck 57">
            <a:extLst>
              <a:ext uri="{FF2B5EF4-FFF2-40B4-BE49-F238E27FC236}">
                <a16:creationId xmlns:a16="http://schemas.microsoft.com/office/drawing/2014/main" id="{2EAC5B3D-0639-4006-BA67-EB28A99EFE31}"/>
              </a:ext>
            </a:extLst>
          </p:cNvPr>
          <p:cNvSpPr/>
          <p:nvPr/>
        </p:nvSpPr>
        <p:spPr>
          <a:xfrm>
            <a:off x="4161510" y="3983488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EF517457-F813-492C-A680-F41B43664695}"/>
              </a:ext>
            </a:extLst>
          </p:cNvPr>
          <p:cNvSpPr/>
          <p:nvPr/>
        </p:nvSpPr>
        <p:spPr>
          <a:xfrm>
            <a:off x="8020611" y="3983488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3453EAE8-4FDA-46D4-ADE2-4CB7B1A451F4}"/>
              </a:ext>
            </a:extLst>
          </p:cNvPr>
          <p:cNvGrpSpPr/>
          <p:nvPr/>
        </p:nvGrpSpPr>
        <p:grpSpPr>
          <a:xfrm>
            <a:off x="4396792" y="4301704"/>
            <a:ext cx="3163724" cy="1692737"/>
            <a:chOff x="4990445" y="3382444"/>
            <a:chExt cx="3130708" cy="159820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4B7B10B-F492-41B1-B174-D1F8F3846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0445" y="3382444"/>
              <a:ext cx="3130708" cy="1598206"/>
            </a:xfrm>
            <a:prstGeom prst="rect">
              <a:avLst/>
            </a:prstGeom>
          </p:spPr>
        </p:pic>
        <p:sp>
          <p:nvSpPr>
            <p:cNvPr id="31" name="Herz 30">
              <a:extLst>
                <a:ext uri="{FF2B5EF4-FFF2-40B4-BE49-F238E27FC236}">
                  <a16:creationId xmlns:a16="http://schemas.microsoft.com/office/drawing/2014/main" id="{B16ECDD9-61D9-407A-A5F4-A98B08B945E7}"/>
                </a:ext>
              </a:extLst>
            </p:cNvPr>
            <p:cNvSpPr/>
            <p:nvPr/>
          </p:nvSpPr>
          <p:spPr>
            <a:xfrm>
              <a:off x="5745593" y="3977712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5F5993AE-E7C3-4378-869D-6C8EFBF8F326}"/>
                </a:ext>
              </a:extLst>
            </p:cNvPr>
            <p:cNvSpPr/>
            <p:nvPr/>
          </p:nvSpPr>
          <p:spPr>
            <a:xfrm>
              <a:off x="6425687" y="3959168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3" name="Herz 32">
              <a:extLst>
                <a:ext uri="{FF2B5EF4-FFF2-40B4-BE49-F238E27FC236}">
                  <a16:creationId xmlns:a16="http://schemas.microsoft.com/office/drawing/2014/main" id="{81933068-A481-4259-93ED-2222B8C3FF2F}"/>
                </a:ext>
              </a:extLst>
            </p:cNvPr>
            <p:cNvSpPr/>
            <p:nvPr/>
          </p:nvSpPr>
          <p:spPr>
            <a:xfrm>
              <a:off x="7136259" y="3970092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8" name="Bogen 37">
              <a:extLst>
                <a:ext uri="{FF2B5EF4-FFF2-40B4-BE49-F238E27FC236}">
                  <a16:creationId xmlns:a16="http://schemas.microsoft.com/office/drawing/2014/main" id="{AACA8D11-9944-4AA9-AEF9-D3486794BBCC}"/>
                </a:ext>
              </a:extLst>
            </p:cNvPr>
            <p:cNvSpPr/>
            <p:nvPr/>
          </p:nvSpPr>
          <p:spPr>
            <a:xfrm flipH="1">
              <a:off x="6261212" y="3469583"/>
              <a:ext cx="288950" cy="1452880"/>
            </a:xfrm>
            <a:prstGeom prst="arc">
              <a:avLst>
                <a:gd name="adj1" fmla="val 16200000"/>
                <a:gd name="adj2" fmla="val 5027081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9" name="Bogen 38">
              <a:extLst>
                <a:ext uri="{FF2B5EF4-FFF2-40B4-BE49-F238E27FC236}">
                  <a16:creationId xmlns:a16="http://schemas.microsoft.com/office/drawing/2014/main" id="{71DFA43B-D9EF-4C53-A108-B807B3AE6D07}"/>
                </a:ext>
              </a:extLst>
            </p:cNvPr>
            <p:cNvSpPr/>
            <p:nvPr/>
          </p:nvSpPr>
          <p:spPr>
            <a:xfrm flipH="1">
              <a:off x="6926692" y="3494983"/>
              <a:ext cx="288950" cy="1452880"/>
            </a:xfrm>
            <a:prstGeom prst="arc">
              <a:avLst>
                <a:gd name="adj1" fmla="val 16200000"/>
                <a:gd name="adj2" fmla="val 4998941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0" name="Bogen 39">
              <a:extLst>
                <a:ext uri="{FF2B5EF4-FFF2-40B4-BE49-F238E27FC236}">
                  <a16:creationId xmlns:a16="http://schemas.microsoft.com/office/drawing/2014/main" id="{37D3CD9D-257C-4C55-926F-636AD774747D}"/>
                </a:ext>
              </a:extLst>
            </p:cNvPr>
            <p:cNvSpPr/>
            <p:nvPr/>
          </p:nvSpPr>
          <p:spPr>
            <a:xfrm flipH="1">
              <a:off x="5585572" y="3698183"/>
              <a:ext cx="299110" cy="975360"/>
            </a:xfrm>
            <a:prstGeom prst="arc">
              <a:avLst>
                <a:gd name="adj1" fmla="val 16200000"/>
                <a:gd name="adj2" fmla="val 5193115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75944B4-BCBB-48D8-9990-DEB8C8C3AAE1}"/>
              </a:ext>
            </a:extLst>
          </p:cNvPr>
          <p:cNvGrpSpPr/>
          <p:nvPr/>
        </p:nvGrpSpPr>
        <p:grpSpPr>
          <a:xfrm>
            <a:off x="4443419" y="1659918"/>
            <a:ext cx="3163725" cy="1590344"/>
            <a:chOff x="1010877" y="3469583"/>
            <a:chExt cx="3163725" cy="1590344"/>
          </a:xfrm>
        </p:grpSpPr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B80BB8A5-346E-42F9-8BAD-10EB7CFB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877" y="3469583"/>
              <a:ext cx="3163725" cy="159034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91448C9-E864-400D-A2DA-A33E18574C07}"/>
                </a:ext>
              </a:extLst>
            </p:cNvPr>
            <p:cNvSpPr/>
            <p:nvPr/>
          </p:nvSpPr>
          <p:spPr>
            <a:xfrm>
              <a:off x="1846342" y="4062400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CDD9CE5-A07D-4A40-A4EF-9224B4ECA641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5E404C4-DF2F-46A9-B6D5-E89A27939FBA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75" name="Grafik 74">
            <a:extLst>
              <a:ext uri="{FF2B5EF4-FFF2-40B4-BE49-F238E27FC236}">
                <a16:creationId xmlns:a16="http://schemas.microsoft.com/office/drawing/2014/main" id="{4A0173DB-423D-4896-A434-6E10FF87DB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7" b="92800" l="2681" r="97855">
                        <a14:foregroundMark x1="53485" y1="7733" x2="53485" y2="7733"/>
                        <a14:foregroundMark x1="7507" y1="33867" x2="7507" y2="33867"/>
                        <a14:foregroundMark x1="7775" y1="42933" x2="7775" y2="42933"/>
                        <a14:foregroundMark x1="10992" y1="50133" x2="10992" y2="50133"/>
                        <a14:foregroundMark x1="7239" y1="65333" x2="7239" y2="65333"/>
                        <a14:foregroundMark x1="3083" y1="62400" x2="3083" y2="62400"/>
                        <a14:foregroundMark x1="95710" y1="51200" x2="95710" y2="51200"/>
                        <a14:foregroundMark x1="98123" y1="43200" x2="98123" y2="43200"/>
                        <a14:foregroundMark x1="88874" y1="4533" x2="88874" y2="4533"/>
                        <a14:foregroundMark x1="64075" y1="92800" x2="64075" y2="92800"/>
                      </a14:backgroundRemoval>
                    </a14:imgEffect>
                  </a14:imgLayer>
                </a14:imgProps>
              </a:ext>
            </a:extLst>
          </a:blip>
          <a:srcRect l="1" r="526"/>
          <a:stretch/>
        </p:blipFill>
        <p:spPr>
          <a:xfrm>
            <a:off x="7972943" y="4212256"/>
            <a:ext cx="3651294" cy="18451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0C5A1E-F78B-4591-A0D3-957DFD0FA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5" y="1636787"/>
            <a:ext cx="3109539" cy="159820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DBA2BEE-7D96-4A4A-B5DA-D6A8845D120B}"/>
              </a:ext>
            </a:extLst>
          </p:cNvPr>
          <p:cNvGrpSpPr/>
          <p:nvPr/>
        </p:nvGrpSpPr>
        <p:grpSpPr>
          <a:xfrm>
            <a:off x="8352873" y="1662133"/>
            <a:ext cx="3166599" cy="1598206"/>
            <a:chOff x="8480370" y="1277050"/>
            <a:chExt cx="3166599" cy="1598206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B1071789-4BBC-4C1D-84F1-F6388CB2DD72}"/>
                </a:ext>
              </a:extLst>
            </p:cNvPr>
            <p:cNvGrpSpPr/>
            <p:nvPr/>
          </p:nvGrpSpPr>
          <p:grpSpPr>
            <a:xfrm>
              <a:off x="8480370" y="1277050"/>
              <a:ext cx="3166599" cy="1598206"/>
              <a:chOff x="4799659" y="1397442"/>
              <a:chExt cx="3109539" cy="1598206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0C868C7-9F23-40EC-BDD6-D539644DF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9659" y="1397442"/>
                <a:ext cx="3109539" cy="1598206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446FD6C1-7ED4-4E64-A99A-C719867855CA}"/>
                  </a:ext>
                </a:extLst>
              </p:cNvPr>
              <p:cNvSpPr/>
              <p:nvPr/>
            </p:nvSpPr>
            <p:spPr>
              <a:xfrm>
                <a:off x="5667508" y="1793763"/>
                <a:ext cx="352425" cy="352426"/>
              </a:xfrm>
              <a:prstGeom prst="ellipse">
                <a:avLst/>
              </a:prstGeom>
              <a:solidFill>
                <a:srgbClr val="92CDE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00E663F0-6F2A-4648-AC95-83E025682DD8}"/>
                  </a:ext>
                </a:extLst>
              </p:cNvPr>
              <p:cNvSpPr/>
              <p:nvPr/>
            </p:nvSpPr>
            <p:spPr>
              <a:xfrm>
                <a:off x="6379587" y="1840721"/>
                <a:ext cx="352425" cy="352425"/>
              </a:xfrm>
              <a:prstGeom prst="ellipse">
                <a:avLst/>
              </a:prstGeom>
              <a:solidFill>
                <a:srgbClr val="92CDE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>
                  <a:solidFill>
                    <a:srgbClr val="92CDEB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F02BB2B-F95B-4DB1-B7DB-94C155B18A52}"/>
                  </a:ext>
                </a:extLst>
              </p:cNvPr>
              <p:cNvSpPr/>
              <p:nvPr/>
            </p:nvSpPr>
            <p:spPr>
              <a:xfrm>
                <a:off x="7098895" y="1784238"/>
                <a:ext cx="352425" cy="352425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11B1F2C0-759A-4D08-A2C0-A3762DA0ADAA}"/>
                  </a:ext>
                </a:extLst>
              </p:cNvPr>
              <p:cNvSpPr/>
              <p:nvPr/>
            </p:nvSpPr>
            <p:spPr>
              <a:xfrm>
                <a:off x="7200901" y="1905000"/>
                <a:ext cx="161924" cy="152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3" name="Bogen 42">
                <a:extLst>
                  <a:ext uri="{FF2B5EF4-FFF2-40B4-BE49-F238E27FC236}">
                    <a16:creationId xmlns:a16="http://schemas.microsoft.com/office/drawing/2014/main" id="{7C0C6E1C-14B4-427F-8B0D-54E59AF3ECF1}"/>
                  </a:ext>
                </a:extLst>
              </p:cNvPr>
              <p:cNvSpPr/>
              <p:nvPr/>
            </p:nvSpPr>
            <p:spPr>
              <a:xfrm flipH="1">
                <a:off x="6138118" y="1463586"/>
                <a:ext cx="288950" cy="1452880"/>
              </a:xfrm>
              <a:prstGeom prst="arc">
                <a:avLst>
                  <a:gd name="adj1" fmla="val 16531652"/>
                  <a:gd name="adj2" fmla="val 5193115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4" name="Bogen 43">
                <a:extLst>
                  <a:ext uri="{FF2B5EF4-FFF2-40B4-BE49-F238E27FC236}">
                    <a16:creationId xmlns:a16="http://schemas.microsoft.com/office/drawing/2014/main" id="{21A2BA21-1F4F-4203-92DB-46565322BDEB}"/>
                  </a:ext>
                </a:extLst>
              </p:cNvPr>
              <p:cNvSpPr/>
              <p:nvPr/>
            </p:nvSpPr>
            <p:spPr>
              <a:xfrm flipH="1">
                <a:off x="6871186" y="1452281"/>
                <a:ext cx="288950" cy="1452880"/>
              </a:xfrm>
              <a:prstGeom prst="arc">
                <a:avLst>
                  <a:gd name="adj1" fmla="val 16514373"/>
                  <a:gd name="adj2" fmla="val 5193115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Bogen 44">
                <a:extLst>
                  <a:ext uri="{FF2B5EF4-FFF2-40B4-BE49-F238E27FC236}">
                    <a16:creationId xmlns:a16="http://schemas.microsoft.com/office/drawing/2014/main" id="{C489E37E-C483-4600-A5D6-DCF26E08BB71}"/>
                  </a:ext>
                </a:extLst>
              </p:cNvPr>
              <p:cNvSpPr/>
              <p:nvPr/>
            </p:nvSpPr>
            <p:spPr>
              <a:xfrm flipH="1">
                <a:off x="5459938" y="1708865"/>
                <a:ext cx="299110" cy="975360"/>
              </a:xfrm>
              <a:prstGeom prst="arc">
                <a:avLst>
                  <a:gd name="adj1" fmla="val 16509713"/>
                  <a:gd name="adj2" fmla="val 5234552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22358EB6-EF9F-45D6-B1CC-EF65F766523E}"/>
                </a:ext>
              </a:extLst>
            </p:cNvPr>
            <p:cNvSpPr/>
            <p:nvPr/>
          </p:nvSpPr>
          <p:spPr>
            <a:xfrm>
              <a:off x="8914546" y="1572449"/>
              <a:ext cx="2679374" cy="1227234"/>
            </a:xfrm>
            <a:prstGeom prst="arc">
              <a:avLst>
                <a:gd name="adj1" fmla="val 436805"/>
                <a:gd name="adj2" fmla="val 9979813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4" name="Bogen 33">
              <a:extLst>
                <a:ext uri="{FF2B5EF4-FFF2-40B4-BE49-F238E27FC236}">
                  <a16:creationId xmlns:a16="http://schemas.microsoft.com/office/drawing/2014/main" id="{E9241436-4311-4A18-B007-BED2F041A06E}"/>
                </a:ext>
              </a:extLst>
            </p:cNvPr>
            <p:cNvSpPr/>
            <p:nvPr/>
          </p:nvSpPr>
          <p:spPr>
            <a:xfrm>
              <a:off x="9069451" y="1530196"/>
              <a:ext cx="2553756" cy="1227234"/>
            </a:xfrm>
            <a:prstGeom prst="arc">
              <a:avLst>
                <a:gd name="adj1" fmla="val 21340178"/>
                <a:gd name="adj2" fmla="val 59769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35" name="Bogen 34">
            <a:extLst>
              <a:ext uri="{FF2B5EF4-FFF2-40B4-BE49-F238E27FC236}">
                <a16:creationId xmlns:a16="http://schemas.microsoft.com/office/drawing/2014/main" id="{3EC2B926-0EFA-4370-AAB5-C3BDD04E5034}"/>
              </a:ext>
            </a:extLst>
          </p:cNvPr>
          <p:cNvSpPr/>
          <p:nvPr/>
        </p:nvSpPr>
        <p:spPr>
          <a:xfrm rot="11188205">
            <a:off x="8980998" y="1766701"/>
            <a:ext cx="2679374" cy="1227234"/>
          </a:xfrm>
          <a:prstGeom prst="arc">
            <a:avLst>
              <a:gd name="adj1" fmla="val 436805"/>
              <a:gd name="adj2" fmla="val 837520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6" name="Bogen 35">
            <a:extLst>
              <a:ext uri="{FF2B5EF4-FFF2-40B4-BE49-F238E27FC236}">
                <a16:creationId xmlns:a16="http://schemas.microsoft.com/office/drawing/2014/main" id="{869A9125-18FC-4B30-9300-90FE1348364E}"/>
              </a:ext>
            </a:extLst>
          </p:cNvPr>
          <p:cNvSpPr/>
          <p:nvPr/>
        </p:nvSpPr>
        <p:spPr>
          <a:xfrm rot="19445415">
            <a:off x="9142480" y="2341671"/>
            <a:ext cx="2553756" cy="1227234"/>
          </a:xfrm>
          <a:prstGeom prst="arc">
            <a:avLst>
              <a:gd name="adj1" fmla="val 96529"/>
              <a:gd name="adj2" fmla="val 597690"/>
            </a:avLst>
          </a:prstGeom>
          <a:noFill/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427638-C00E-49AE-8EE3-6F5F8EE7FEEA}"/>
              </a:ext>
            </a:extLst>
          </p:cNvPr>
          <p:cNvSpPr/>
          <p:nvPr/>
        </p:nvSpPr>
        <p:spPr>
          <a:xfrm>
            <a:off x="953891" y="3298415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DER KLASSIKER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A69EF0B-EA02-4758-AE3E-EFE9772C59BA}"/>
              </a:ext>
            </a:extLst>
          </p:cNvPr>
          <p:cNvSpPr/>
          <p:nvPr/>
        </p:nvSpPr>
        <p:spPr>
          <a:xfrm>
            <a:off x="4803383" y="3319922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DAS BATMOBIL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B47447FC-25F9-4AD5-9FF2-C335318FD7E5}"/>
              </a:ext>
            </a:extLst>
          </p:cNvPr>
          <p:cNvSpPr/>
          <p:nvPr/>
        </p:nvSpPr>
        <p:spPr>
          <a:xfrm>
            <a:off x="8801831" y="3309624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FREE WILLY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B1D49DB-34FF-4A87-99A9-3F0B1A97AEC1}"/>
              </a:ext>
            </a:extLst>
          </p:cNvPr>
          <p:cNvSpPr/>
          <p:nvPr/>
        </p:nvSpPr>
        <p:spPr>
          <a:xfrm>
            <a:off x="917300" y="6010989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SUMSUM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4580F46F-D477-4382-A787-16622FB84B0C}"/>
              </a:ext>
            </a:extLst>
          </p:cNvPr>
          <p:cNvSpPr/>
          <p:nvPr/>
        </p:nvSpPr>
        <p:spPr>
          <a:xfrm>
            <a:off x="4816967" y="6010989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DIE PRINZESSIN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49E7160-EE88-4CF9-BB74-10D06919D786}"/>
              </a:ext>
            </a:extLst>
          </p:cNvPr>
          <p:cNvSpPr/>
          <p:nvPr/>
        </p:nvSpPr>
        <p:spPr>
          <a:xfrm>
            <a:off x="8654705" y="6069642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SCIENCE DOGE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2685F5-6505-4F94-BFDD-A6257D3C15A6}"/>
              </a:ext>
            </a:extLst>
          </p:cNvPr>
          <p:cNvSpPr/>
          <p:nvPr/>
        </p:nvSpPr>
        <p:spPr>
          <a:xfrm>
            <a:off x="557671" y="1618856"/>
            <a:ext cx="3205154" cy="1616137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171671D-D475-44D6-A5B8-9AD928E5D197}"/>
              </a:ext>
            </a:extLst>
          </p:cNvPr>
          <p:cNvSpPr/>
          <p:nvPr/>
        </p:nvSpPr>
        <p:spPr>
          <a:xfrm>
            <a:off x="4471785" y="1615600"/>
            <a:ext cx="3205154" cy="1616137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30A87EB-28A6-4CA1-A95D-60E370EAC312}"/>
              </a:ext>
            </a:extLst>
          </p:cNvPr>
          <p:cNvSpPr/>
          <p:nvPr/>
        </p:nvSpPr>
        <p:spPr>
          <a:xfrm rot="21358017">
            <a:off x="3032002" y="501497"/>
            <a:ext cx="3746538" cy="923330"/>
          </a:xfrm>
          <a:prstGeom prst="rect">
            <a:avLst/>
          </a:prstGeom>
          <a:solidFill>
            <a:srgbClr val="FFC50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SUBMARINE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B74EEFFF-4BAD-40A5-83B7-71EC4B9D503C}"/>
              </a:ext>
            </a:extLst>
          </p:cNvPr>
          <p:cNvSpPr/>
          <p:nvPr/>
        </p:nvSpPr>
        <p:spPr>
          <a:xfrm rot="197269">
            <a:off x="6791397" y="596706"/>
            <a:ext cx="2184893" cy="923330"/>
          </a:xfrm>
          <a:prstGeom prst="rect">
            <a:avLst/>
          </a:prstGeom>
          <a:solidFill>
            <a:srgbClr val="FFC50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SELECT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79BD6036-8F49-43A0-8517-30FA3F8873E1}"/>
              </a:ext>
            </a:extLst>
          </p:cNvPr>
          <p:cNvSpPr/>
          <p:nvPr/>
        </p:nvSpPr>
        <p:spPr>
          <a:xfrm>
            <a:off x="8388465" y="1630840"/>
            <a:ext cx="3205154" cy="1616137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CF21CF9F-F1D7-4552-A389-66C27C57E6CC}"/>
              </a:ext>
            </a:extLst>
          </p:cNvPr>
          <p:cNvSpPr/>
          <p:nvPr/>
        </p:nvSpPr>
        <p:spPr>
          <a:xfrm>
            <a:off x="8094445" y="4191000"/>
            <a:ext cx="3577460" cy="1799178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B78EB46A-26E9-4A4B-9871-099F6EEDFFC5}"/>
              </a:ext>
            </a:extLst>
          </p:cNvPr>
          <p:cNvSpPr/>
          <p:nvPr/>
        </p:nvSpPr>
        <p:spPr>
          <a:xfrm rot="21312229">
            <a:off x="-482822" y="2262846"/>
            <a:ext cx="13282274" cy="2577676"/>
          </a:xfrm>
          <a:prstGeom prst="rect">
            <a:avLst/>
          </a:prstGeom>
          <a:gradFill>
            <a:gsLst>
              <a:gs pos="0">
                <a:srgbClr val="2B207E">
                  <a:alpha val="85000"/>
                </a:srgbClr>
              </a:gs>
              <a:gs pos="100000">
                <a:srgbClr val="C03899">
                  <a:alpha val="8500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de-DE" sz="12000" b="1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8822911-056D-4656-9755-3B7D35727C5A}"/>
              </a:ext>
            </a:extLst>
          </p:cNvPr>
          <p:cNvGrpSpPr/>
          <p:nvPr/>
        </p:nvGrpSpPr>
        <p:grpSpPr>
          <a:xfrm>
            <a:off x="973985" y="2353161"/>
            <a:ext cx="10823526" cy="2509849"/>
            <a:chOff x="2206381" y="2215440"/>
            <a:chExt cx="10823526" cy="2509849"/>
          </a:xfrm>
        </p:grpSpPr>
        <p:pic>
          <p:nvPicPr>
            <p:cNvPr id="2052" name="Picture 4" descr="Soap bubbles PNG">
              <a:extLst>
                <a:ext uri="{FF2B5EF4-FFF2-40B4-BE49-F238E27FC236}">
                  <a16:creationId xmlns:a16="http://schemas.microsoft.com/office/drawing/2014/main" id="{04408EA6-C93D-4712-99A3-3C1D4D53D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8395">
              <a:off x="2716366" y="2824950"/>
              <a:ext cx="1735225" cy="17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Soap bubbles PNG">
              <a:extLst>
                <a:ext uri="{FF2B5EF4-FFF2-40B4-BE49-F238E27FC236}">
                  <a16:creationId xmlns:a16="http://schemas.microsoft.com/office/drawing/2014/main" id="{F9DB08B4-A089-4DB8-A7DA-63E80A1B7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8395">
              <a:off x="2212446" y="3149828"/>
              <a:ext cx="1180460" cy="119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Soap bubbles PNG">
              <a:extLst>
                <a:ext uri="{FF2B5EF4-FFF2-40B4-BE49-F238E27FC236}">
                  <a16:creationId xmlns:a16="http://schemas.microsoft.com/office/drawing/2014/main" id="{55692F06-219D-4630-A450-304BE6461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38395">
              <a:off x="3071261" y="3186503"/>
              <a:ext cx="1180460" cy="119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2D6740B0-0744-425A-A76D-BC211F49D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7" b="92800" l="2681" r="97855">
                          <a14:foregroundMark x1="53485" y1="7733" x2="53485" y2="7733"/>
                          <a14:foregroundMark x1="7507" y1="33867" x2="7507" y2="33867"/>
                          <a14:foregroundMark x1="7775" y1="42933" x2="7775" y2="42933"/>
                          <a14:foregroundMark x1="10992" y1="50133" x2="10992" y2="50133"/>
                          <a14:foregroundMark x1="7239" y1="65333" x2="7239" y2="65333"/>
                          <a14:foregroundMark x1="3083" y1="62400" x2="3083" y2="62400"/>
                          <a14:foregroundMark x1="95710" y1="51200" x2="95710" y2="51200"/>
                          <a14:foregroundMark x1="98123" y1="43200" x2="98123" y2="43200"/>
                          <a14:foregroundMark x1="88874" y1="4533" x2="88874" y2="4533"/>
                          <a14:foregroundMark x1="64075" y1="92800" x2="64075" y2="92800"/>
                        </a14:backgroundRemoval>
                      </a14:imgEffect>
                    </a14:imgLayer>
                  </a14:imgProps>
                </a:ext>
              </a:extLst>
            </a:blip>
            <a:srcRect l="1" r="526"/>
            <a:stretch/>
          </p:blipFill>
          <p:spPr>
            <a:xfrm rot="21251268">
              <a:off x="4191924" y="2431819"/>
              <a:ext cx="4538469" cy="2293470"/>
            </a:xfrm>
            <a:prstGeom prst="rect">
              <a:avLst/>
            </a:prstGeom>
          </p:spPr>
        </p:pic>
        <p:sp>
          <p:nvSpPr>
            <p:cNvPr id="2" name="Stern: 5 Zacken 1">
              <a:extLst>
                <a:ext uri="{FF2B5EF4-FFF2-40B4-BE49-F238E27FC236}">
                  <a16:creationId xmlns:a16="http://schemas.microsoft.com/office/drawing/2014/main" id="{B6D57005-C869-4CB0-A65E-A6C4256042D0}"/>
                </a:ext>
              </a:extLst>
            </p:cNvPr>
            <p:cNvSpPr/>
            <p:nvPr/>
          </p:nvSpPr>
          <p:spPr>
            <a:xfrm>
              <a:off x="8957174" y="2215440"/>
              <a:ext cx="706897" cy="620128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accent4"/>
                </a:solidFill>
              </a:endParaRPr>
            </a:p>
          </p:txBody>
        </p:sp>
        <p:sp>
          <p:nvSpPr>
            <p:cNvPr id="80" name="Stern: 5 Zacken 79">
              <a:extLst>
                <a:ext uri="{FF2B5EF4-FFF2-40B4-BE49-F238E27FC236}">
                  <a16:creationId xmlns:a16="http://schemas.microsoft.com/office/drawing/2014/main" id="{C6814207-8774-406F-A165-F299A9FB70DF}"/>
                </a:ext>
              </a:extLst>
            </p:cNvPr>
            <p:cNvSpPr/>
            <p:nvPr/>
          </p:nvSpPr>
          <p:spPr>
            <a:xfrm>
              <a:off x="9954751" y="3647389"/>
              <a:ext cx="469175" cy="50209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accent4"/>
                </a:solidFill>
              </a:endParaRPr>
            </a:p>
          </p:txBody>
        </p:sp>
        <p:sp>
          <p:nvSpPr>
            <p:cNvPr id="81" name="Stern: 5 Zacken 80">
              <a:extLst>
                <a:ext uri="{FF2B5EF4-FFF2-40B4-BE49-F238E27FC236}">
                  <a16:creationId xmlns:a16="http://schemas.microsoft.com/office/drawing/2014/main" id="{7C0E23AD-C656-4396-A523-6E9AB3039122}"/>
                </a:ext>
              </a:extLst>
            </p:cNvPr>
            <p:cNvSpPr/>
            <p:nvPr/>
          </p:nvSpPr>
          <p:spPr>
            <a:xfrm>
              <a:off x="10419409" y="3458624"/>
              <a:ext cx="517115" cy="490715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accent4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F172F59-1105-44AB-8BF8-2269B1144045}"/>
                </a:ext>
              </a:extLst>
            </p:cNvPr>
            <p:cNvSpPr txBox="1"/>
            <p:nvPr/>
          </p:nvSpPr>
          <p:spPr>
            <a:xfrm rot="20834863">
              <a:off x="9264158" y="2556461"/>
              <a:ext cx="27458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895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B0604020202020204" pitchFamily="2" charset="-79"/>
                  <a:cs typeface="Aharoni" panose="020B0604020202020204" pitchFamily="2" charset="-79"/>
                </a:rPr>
                <a:t>SUCH</a:t>
              </a:r>
              <a:r>
                <a:rPr lang="de-AT" dirty="0"/>
                <a:t> </a:t>
              </a:r>
            </a:p>
            <a:p>
              <a:r>
                <a:rPr lang="de-AT" dirty="0"/>
                <a:t> 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03EECCA2-165A-4FF2-94E4-AE8146D493F9}"/>
                </a:ext>
              </a:extLst>
            </p:cNvPr>
            <p:cNvSpPr txBox="1"/>
            <p:nvPr/>
          </p:nvSpPr>
          <p:spPr>
            <a:xfrm>
              <a:off x="9985442" y="3012479"/>
              <a:ext cx="30444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8952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B0604020202020204" pitchFamily="2" charset="-79"/>
                  <a:cs typeface="Aharoni" panose="020B0604020202020204" pitchFamily="2" charset="-79"/>
                </a:rPr>
                <a:t>SELF-SENSING</a:t>
              </a:r>
              <a:r>
                <a:rPr lang="de-A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de-AT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7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8" grpId="0" animBg="1"/>
      <p:bldP spid="48" grpId="1" animBg="1"/>
      <p:bldP spid="83" grpId="0" animBg="1"/>
      <p:bldP spid="83" grpId="1" animBg="1"/>
      <p:bldP spid="84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67C6C31-4F16-4A66-BB05-4B1F7306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28" y="779582"/>
            <a:ext cx="12192000" cy="2148880"/>
          </a:xfrm>
          <a:prstGeom prst="rect">
            <a:avLst/>
          </a:prstGeom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-460730" y="684479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718644"/>
            <a:ext cx="12192000" cy="4190558"/>
          </a:xfrm>
          <a:prstGeom prst="rect">
            <a:avLst/>
          </a:prstGeom>
          <a:solidFill>
            <a:srgbClr val="5E7892"/>
          </a:solidFill>
          <a:ln>
            <a:solidFill>
              <a:srgbClr val="5E7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1198E0E3-E365-46ED-BB12-73F4B13BC3E7}"/>
              </a:ext>
            </a:extLst>
          </p:cNvPr>
          <p:cNvSpPr/>
          <p:nvPr/>
        </p:nvSpPr>
        <p:spPr>
          <a:xfrm>
            <a:off x="-12018" y="2718643"/>
            <a:ext cx="12192000" cy="4917967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5FE1D61-104E-45D8-ADBE-DCEA82A3D1BC}"/>
              </a:ext>
            </a:extLst>
          </p:cNvPr>
          <p:cNvSpPr/>
          <p:nvPr/>
        </p:nvSpPr>
        <p:spPr>
          <a:xfrm>
            <a:off x="4146677" y="250078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9F883D1-524E-4491-A777-652FF262B786}"/>
              </a:ext>
            </a:extLst>
          </p:cNvPr>
          <p:cNvSpPr/>
          <p:nvPr/>
        </p:nvSpPr>
        <p:spPr>
          <a:xfrm>
            <a:off x="4176215" y="24766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F43848A-ED8F-41E6-BCA7-FC91D6E4B905}"/>
              </a:ext>
            </a:extLst>
          </p:cNvPr>
          <p:cNvSpPr/>
          <p:nvPr/>
        </p:nvSpPr>
        <p:spPr>
          <a:xfrm>
            <a:off x="4176216" y="247650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0E9624F-757B-436A-B07C-4304D6480E06}"/>
              </a:ext>
            </a:extLst>
          </p:cNvPr>
          <p:cNvSpPr/>
          <p:nvPr/>
        </p:nvSpPr>
        <p:spPr>
          <a:xfrm>
            <a:off x="3410438" y="2361264"/>
            <a:ext cx="56468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START</a:t>
            </a:r>
          </a:p>
        </p:txBody>
      </p:sp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40409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quid PNG">
            <a:extLst>
              <a:ext uri="{FF2B5EF4-FFF2-40B4-BE49-F238E27FC236}">
                <a16:creationId xmlns:a16="http://schemas.microsoft.com/office/drawing/2014/main" id="{51C4D93C-5227-48EF-86AE-B480FB60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20">
            <a:off x="5995004" y="2514384"/>
            <a:ext cx="4048523" cy="38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10DC3C2-C406-4855-A020-61AEB25C9E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38" y="4808763"/>
            <a:ext cx="3623700" cy="1833023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523A4F77-32F4-492E-912E-B40BB6AF35E9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5" name="Picture 2" descr="Boat PNG">
            <a:extLst>
              <a:ext uri="{FF2B5EF4-FFF2-40B4-BE49-F238E27FC236}">
                <a16:creationId xmlns:a16="http://schemas.microsoft.com/office/drawing/2014/main" id="{408ECD90-E937-403F-B3A7-D44D7B228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Sun PNG">
            <a:extLst>
              <a:ext uri="{FF2B5EF4-FFF2-40B4-BE49-F238E27FC236}">
                <a16:creationId xmlns:a16="http://schemas.microsoft.com/office/drawing/2014/main" id="{168FD951-F8AC-4776-9514-72E37F3D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2" y="748749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F87F005-18ED-4B6A-AB33-7D10EE9CAA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882"/>
          <a:stretch/>
        </p:blipFill>
        <p:spPr>
          <a:xfrm>
            <a:off x="10970817" y="3672867"/>
            <a:ext cx="1082444" cy="1051441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E535ACA7-DFBE-4A6B-836F-D6192336EFD6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6DBFDC4-7DC3-4A11-AC50-939D9A04E406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AD83C260-0D1E-4D8F-A811-35BA5E6EEAB4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3B679193-470A-4766-87CA-10EB1FAE74C2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B2A88E4D-4D7B-4D02-B92E-19D30E0D59BB}"/>
              </a:ext>
            </a:extLst>
          </p:cNvPr>
          <p:cNvGrpSpPr/>
          <p:nvPr/>
        </p:nvGrpSpPr>
        <p:grpSpPr>
          <a:xfrm>
            <a:off x="4199735" y="6271244"/>
            <a:ext cx="4174800" cy="1150085"/>
            <a:chOff x="4199735" y="6271244"/>
            <a:chExt cx="4174800" cy="1150085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E4F61457-35BC-410C-AECB-6D1DB7B4F762}"/>
                </a:ext>
              </a:extLst>
            </p:cNvPr>
            <p:cNvGrpSpPr/>
            <p:nvPr/>
          </p:nvGrpSpPr>
          <p:grpSpPr>
            <a:xfrm>
              <a:off x="4199735" y="6271244"/>
              <a:ext cx="4174800" cy="983108"/>
              <a:chOff x="4199735" y="6271244"/>
              <a:chExt cx="4174800" cy="983108"/>
            </a:xfrm>
          </p:grpSpPr>
          <p:pic>
            <p:nvPicPr>
              <p:cNvPr id="82" name="Picture 4" descr="Ãhnliches Foto">
                <a:extLst>
                  <a:ext uri="{FF2B5EF4-FFF2-40B4-BE49-F238E27FC236}">
                    <a16:creationId xmlns:a16="http://schemas.microsoft.com/office/drawing/2014/main" id="{E2DE7FAC-33BD-4F51-A264-BACCE74A3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270205" y="6200774"/>
                <a:ext cx="707521" cy="848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4" descr="Ãhnliches Foto">
                <a:extLst>
                  <a:ext uri="{FF2B5EF4-FFF2-40B4-BE49-F238E27FC236}">
                    <a16:creationId xmlns:a16="http://schemas.microsoft.com/office/drawing/2014/main" id="{D443E382-149B-4AB4-81AE-E4137A6783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176311">
                <a:off x="7522916" y="6221991"/>
                <a:ext cx="774480" cy="92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4" descr="Ãhnliches Foto">
                <a:extLst>
                  <a:ext uri="{FF2B5EF4-FFF2-40B4-BE49-F238E27FC236}">
                    <a16:creationId xmlns:a16="http://schemas.microsoft.com/office/drawing/2014/main" id="{B15A926D-D629-4D9A-8567-8C5E73826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969477">
                <a:off x="4939964" y="6324016"/>
                <a:ext cx="846067" cy="1014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0" name="Picture 4" descr="Ãhnliches Foto">
              <a:extLst>
                <a:ext uri="{FF2B5EF4-FFF2-40B4-BE49-F238E27FC236}">
                  <a16:creationId xmlns:a16="http://schemas.microsoft.com/office/drawing/2014/main" id="{E12D498D-4A85-43B1-848F-1920B8F5B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29107">
              <a:off x="6482697" y="6490993"/>
              <a:ext cx="846067" cy="10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Rechteck 84">
            <a:extLst>
              <a:ext uri="{FF2B5EF4-FFF2-40B4-BE49-F238E27FC236}">
                <a16:creationId xmlns:a16="http://schemas.microsoft.com/office/drawing/2014/main" id="{18D719A9-97E5-4590-932D-D831A667E23D}"/>
              </a:ext>
            </a:extLst>
          </p:cNvPr>
          <p:cNvSpPr/>
          <p:nvPr/>
        </p:nvSpPr>
        <p:spPr>
          <a:xfrm rot="202055">
            <a:off x="3209874" y="2560524"/>
            <a:ext cx="543236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LEVEL 3</a:t>
            </a:r>
            <a:endParaRPr lang="de-DE" sz="6000" b="1" cap="none" spc="0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447C6503-6A43-4672-B561-3EBA0DD8B80D}"/>
              </a:ext>
            </a:extLst>
          </p:cNvPr>
          <p:cNvSpPr/>
          <p:nvPr/>
        </p:nvSpPr>
        <p:spPr>
          <a:xfrm rot="21358017">
            <a:off x="2853241" y="3436337"/>
            <a:ext cx="587529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SUCH WOW!</a:t>
            </a:r>
            <a:endParaRPr lang="de-DE" sz="8000" b="1" cap="none" spc="0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5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-600000">
                                      <p:cBhvr>
                                        <p:cTn id="59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650"/>
                            </p:stCondLst>
                            <p:childTnLst>
                              <p:par>
                                <p:cTn id="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0078 -0.14838 L 0.66563 -0.14884 L 0.66563 -0.14861 L 0.66875 -0.14745 " pathEditMode="relative" rAng="0" ptsTypes="AAAAA">
                                      <p:cBhvr>
                                        <p:cTn id="64" dur="6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98" y="-745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5" grpId="0"/>
      <p:bldP spid="5" grpId="1"/>
      <p:bldP spid="27" grpId="0"/>
      <p:bldP spid="27" grpId="1"/>
      <p:bldP spid="28" grpId="0"/>
      <p:bldP spid="28" grpId="1"/>
      <p:bldP spid="29" grpId="0"/>
      <p:bldP spid="29" grpId="1"/>
      <p:bldP spid="85" grpId="0"/>
      <p:bldP spid="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E965C3-BAFA-4C01-B177-1F0F29BE4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7383" y="1381995"/>
            <a:ext cx="6002392" cy="5028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37D8A6-27D9-4E94-87FF-F01DD52C5D9B}"/>
              </a:ext>
            </a:extLst>
          </p:cNvPr>
          <p:cNvSpPr txBox="1"/>
          <p:nvPr/>
        </p:nvSpPr>
        <p:spPr>
          <a:xfrm flipH="1">
            <a:off x="726468" y="447818"/>
            <a:ext cx="67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latin typeface="Calibri" panose="020F0502020204030204" pitchFamily="34" charset="0"/>
              </a:rPr>
              <a:t>Cantilever</a:t>
            </a:r>
            <a:r>
              <a:rPr lang="de-DE" sz="3200" b="1" dirty="0">
                <a:latin typeface="Calibri" panose="020F0502020204030204" pitchFamily="34" charset="0"/>
              </a:rPr>
              <a:t> mit Piezowiderständen</a:t>
            </a:r>
            <a:endParaRPr lang="de-AT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6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ildergebnis fÃ¼r electron microscopy images ant">
            <a:extLst>
              <a:ext uri="{FF2B5EF4-FFF2-40B4-BE49-F238E27FC236}">
                <a16:creationId xmlns:a16="http://schemas.microsoft.com/office/drawing/2014/main" id="{3DCCE0BE-8546-497E-B6F9-BA75BB693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6"/>
          <a:stretch/>
        </p:blipFill>
        <p:spPr bwMode="auto">
          <a:xfrm>
            <a:off x="7048150" y="1427036"/>
            <a:ext cx="4406657" cy="43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8" descr="Bildergebnis fÃ¼r ameise">
            <a:extLst>
              <a:ext uri="{FF2B5EF4-FFF2-40B4-BE49-F238E27FC236}">
                <a16:creationId xmlns:a16="http://schemas.microsoft.com/office/drawing/2014/main" id="{3731C5BF-8AE5-4BFD-B647-97265383E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413263C-DC43-4CC6-B4DD-CC079EB651B0}"/>
              </a:ext>
            </a:extLst>
          </p:cNvPr>
          <p:cNvSpPr/>
          <p:nvPr/>
        </p:nvSpPr>
        <p:spPr>
          <a:xfrm>
            <a:off x="9852495" y="3070122"/>
            <a:ext cx="648929" cy="41295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6" name="Picture 12" descr="Ãhnliches Foto">
            <a:extLst>
              <a:ext uri="{FF2B5EF4-FFF2-40B4-BE49-F238E27FC236}">
                <a16:creationId xmlns:a16="http://schemas.microsoft.com/office/drawing/2014/main" id="{01F4BFEC-AF62-4CDA-B07B-4DD05F3E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8" y="1427036"/>
            <a:ext cx="6276549" cy="4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845197B-0D97-488F-9B36-C8B4AF03C835}"/>
              </a:ext>
            </a:extLst>
          </p:cNvPr>
          <p:cNvGrpSpPr/>
          <p:nvPr/>
        </p:nvGrpSpPr>
        <p:grpSpPr>
          <a:xfrm>
            <a:off x="1844542" y="2976971"/>
            <a:ext cx="4301233" cy="2035487"/>
            <a:chOff x="1539742" y="2904795"/>
            <a:chExt cx="4301233" cy="2035487"/>
          </a:xfrm>
        </p:grpSpPr>
        <p:pic>
          <p:nvPicPr>
            <p:cNvPr id="1038" name="Picture 14" descr="Bildergebnis fÃ¼r BlutkÃ¶rperchen durchmesser">
              <a:extLst>
                <a:ext uri="{FF2B5EF4-FFF2-40B4-BE49-F238E27FC236}">
                  <a16:creationId xmlns:a16="http://schemas.microsoft.com/office/drawing/2014/main" id="{3B4D4459-7DBE-4E7E-8BAF-F248EC8D8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872" y="3854585"/>
              <a:ext cx="1739103" cy="108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745D647F-1638-4FEB-A6EB-07F4C80C6DFB}"/>
                </a:ext>
              </a:extLst>
            </p:cNvPr>
            <p:cNvSpPr/>
            <p:nvPr/>
          </p:nvSpPr>
          <p:spPr>
            <a:xfrm rot="11329329">
              <a:off x="4819944" y="3427799"/>
              <a:ext cx="553893" cy="8535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2594A21C-C613-48D0-B608-EB86004B65BA}"/>
                </a:ext>
              </a:extLst>
            </p:cNvPr>
            <p:cNvCxnSpPr>
              <a:cxnSpLocks/>
            </p:cNvCxnSpPr>
            <p:nvPr/>
          </p:nvCxnSpPr>
          <p:spPr>
            <a:xfrm>
              <a:off x="1539742" y="2904795"/>
              <a:ext cx="3941995" cy="584775"/>
            </a:xfrm>
            <a:prstGeom prst="line">
              <a:avLst/>
            </a:prstGeom>
            <a:ln w="920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4" descr="Bildergebnis fÃ¼r BlutkÃ¶rperchen durchmesser">
            <a:extLst>
              <a:ext uri="{FF2B5EF4-FFF2-40B4-BE49-F238E27FC236}">
                <a16:creationId xmlns:a16="http://schemas.microsoft.com/office/drawing/2014/main" id="{C83EA3B2-59B8-48A5-B04D-CD0AF8A9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7092" y="3331438"/>
            <a:ext cx="201259" cy="1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0E50832-3A0D-4529-9F44-0A51F2D28A1A}"/>
              </a:ext>
            </a:extLst>
          </p:cNvPr>
          <p:cNvGrpSpPr/>
          <p:nvPr/>
        </p:nvGrpSpPr>
        <p:grpSpPr>
          <a:xfrm>
            <a:off x="9911534" y="3139494"/>
            <a:ext cx="469112" cy="163749"/>
            <a:chOff x="10205331" y="4043599"/>
            <a:chExt cx="570812" cy="231708"/>
          </a:xfrm>
          <a:solidFill>
            <a:schemeClr val="tx1"/>
          </a:solidFill>
        </p:grpSpPr>
        <p:sp>
          <p:nvSpPr>
            <p:cNvPr id="12" name="Gleichschenkliges Dreieck 11">
              <a:extLst>
                <a:ext uri="{FF2B5EF4-FFF2-40B4-BE49-F238E27FC236}">
                  <a16:creationId xmlns:a16="http://schemas.microsoft.com/office/drawing/2014/main" id="{906155A0-C779-437D-8BC7-2227723E8CD4}"/>
                </a:ext>
              </a:extLst>
            </p:cNvPr>
            <p:cNvSpPr/>
            <p:nvPr/>
          </p:nvSpPr>
          <p:spPr>
            <a:xfrm rot="11329329" flipH="1">
              <a:off x="10727728" y="4182451"/>
              <a:ext cx="41044" cy="92856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675B5A5-967B-4BCE-B0D4-B3A30CA2293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31" y="4043599"/>
              <a:ext cx="570812" cy="13645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1A55C552-A905-488B-BBED-4A5130D941DF}"/>
              </a:ext>
            </a:extLst>
          </p:cNvPr>
          <p:cNvSpPr txBox="1"/>
          <p:nvPr/>
        </p:nvSpPr>
        <p:spPr>
          <a:xfrm flipH="1">
            <a:off x="540925" y="513637"/>
            <a:ext cx="1014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Rasterkraftmikroskopie (</a:t>
            </a:r>
            <a:r>
              <a:rPr lang="de-DE" sz="3200" b="1" dirty="0" err="1">
                <a:latin typeface="Calibri" panose="020F0502020204030204" pitchFamily="34" charset="0"/>
              </a:rPr>
              <a:t>Atomic</a:t>
            </a:r>
            <a:r>
              <a:rPr lang="de-DE" sz="3200" b="1" dirty="0">
                <a:latin typeface="Calibri" panose="020F0502020204030204" pitchFamily="34" charset="0"/>
              </a:rPr>
              <a:t> </a:t>
            </a:r>
            <a:r>
              <a:rPr lang="de-DE" sz="3200" b="1" dirty="0" err="1">
                <a:latin typeface="Calibri" panose="020F0502020204030204" pitchFamily="34" charset="0"/>
              </a:rPr>
              <a:t>force</a:t>
            </a:r>
            <a:r>
              <a:rPr lang="de-DE" sz="3200" b="1" dirty="0">
                <a:latin typeface="Calibri" panose="020F0502020204030204" pitchFamily="34" charset="0"/>
              </a:rPr>
              <a:t> </a:t>
            </a:r>
            <a:r>
              <a:rPr lang="de-DE" sz="3200" b="1" dirty="0" err="1">
                <a:latin typeface="Calibri" panose="020F0502020204030204" pitchFamily="34" charset="0"/>
              </a:rPr>
              <a:t>microscopy</a:t>
            </a:r>
            <a:r>
              <a:rPr lang="de-DE" sz="3200" b="1" dirty="0">
                <a:latin typeface="Calibri" panose="020F0502020204030204" pitchFamily="34" charset="0"/>
              </a:rPr>
              <a:t>; AFM)</a:t>
            </a:r>
            <a:endParaRPr lang="de-AT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hteck 1027">
            <a:extLst>
              <a:ext uri="{FF2B5EF4-FFF2-40B4-BE49-F238E27FC236}">
                <a16:creationId xmlns:a16="http://schemas.microsoft.com/office/drawing/2014/main" id="{81CADF3D-CB9D-4A14-A9B0-C86B2B91CF2D}"/>
              </a:ext>
            </a:extLst>
          </p:cNvPr>
          <p:cNvSpPr/>
          <p:nvPr/>
        </p:nvSpPr>
        <p:spPr>
          <a:xfrm>
            <a:off x="8175171" y="5408430"/>
            <a:ext cx="729343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7" name="Rechteck 1026">
            <a:extLst>
              <a:ext uri="{FF2B5EF4-FFF2-40B4-BE49-F238E27FC236}">
                <a16:creationId xmlns:a16="http://schemas.microsoft.com/office/drawing/2014/main" id="{623FD765-31D4-44DF-B38E-1AA8D7B805AD}"/>
              </a:ext>
            </a:extLst>
          </p:cNvPr>
          <p:cNvSpPr/>
          <p:nvPr/>
        </p:nvSpPr>
        <p:spPr>
          <a:xfrm>
            <a:off x="10853057" y="3379861"/>
            <a:ext cx="762903" cy="5449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687471C-AD58-4A84-8453-57D0D211EF6D}"/>
              </a:ext>
            </a:extLst>
          </p:cNvPr>
          <p:cNvSpPr txBox="1"/>
          <p:nvPr/>
        </p:nvSpPr>
        <p:spPr>
          <a:xfrm>
            <a:off x="7963917" y="5379945"/>
            <a:ext cx="2487741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/>
              <a:t>U</a:t>
            </a:r>
            <a:r>
              <a:rPr lang="de-AT" sz="4000" b="1" baseline="-25000" dirty="0"/>
              <a:t>R</a:t>
            </a:r>
            <a:r>
              <a:rPr lang="de-AT" sz="4000" b="1" dirty="0"/>
              <a:t> = </a:t>
            </a:r>
            <a:r>
              <a:rPr lang="de-AT" sz="4000" b="1" dirty="0">
                <a:solidFill>
                  <a:srgbClr val="FF0000"/>
                </a:solidFill>
              </a:rPr>
              <a:t>R</a:t>
            </a:r>
            <a:r>
              <a:rPr lang="de-AT" sz="4000" b="1" dirty="0"/>
              <a:t> ⋅ I               </a:t>
            </a:r>
            <a:r>
              <a:rPr lang="de-AT" sz="4000" b="1" dirty="0">
                <a:sym typeface="Wingdings" panose="05000000000000000000" pitchFamily="2" charset="2"/>
              </a:rPr>
              <a:t>  </a:t>
            </a:r>
            <a:endParaRPr lang="de-AT" sz="4000" b="1" dirty="0"/>
          </a:p>
        </p:txBody>
      </p:sp>
      <p:sp>
        <p:nvSpPr>
          <p:cNvPr id="2" name="Textfeld 1"/>
          <p:cNvSpPr txBox="1"/>
          <p:nvPr/>
        </p:nvSpPr>
        <p:spPr>
          <a:xfrm flipH="1">
            <a:off x="726468" y="447818"/>
            <a:ext cx="67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latin typeface="Calibri" panose="020F0502020204030204" pitchFamily="34" charset="0"/>
              </a:rPr>
              <a:t>Cantilever</a:t>
            </a:r>
            <a:r>
              <a:rPr lang="de-DE" sz="3200" b="1" dirty="0">
                <a:latin typeface="Calibri" panose="020F0502020204030204" pitchFamily="34" charset="0"/>
              </a:rPr>
              <a:t> mit Piezowiderständen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9013232" y="3613377"/>
            <a:ext cx="481263" cy="31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25245E5-9358-475A-BB18-1D99AF51A840}"/>
              </a:ext>
            </a:extLst>
          </p:cNvPr>
          <p:cNvCxnSpPr/>
          <p:nvPr/>
        </p:nvCxnSpPr>
        <p:spPr>
          <a:xfrm>
            <a:off x="1250265" y="1841157"/>
            <a:ext cx="3740727" cy="840509"/>
          </a:xfrm>
          <a:prstGeom prst="line">
            <a:avLst/>
          </a:prstGeom>
          <a:ln w="76200">
            <a:solidFill>
              <a:srgbClr val="00A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E1FC077B-510B-44F4-BD95-44C0128813F3}"/>
              </a:ext>
            </a:extLst>
          </p:cNvPr>
          <p:cNvSpPr/>
          <p:nvPr/>
        </p:nvSpPr>
        <p:spPr>
          <a:xfrm rot="11552313">
            <a:off x="4372072" y="2607670"/>
            <a:ext cx="450610" cy="744797"/>
          </a:xfrm>
          <a:prstGeom prst="triangle">
            <a:avLst/>
          </a:prstGeom>
          <a:solidFill>
            <a:srgbClr val="00A2E8"/>
          </a:solidFill>
          <a:ln>
            <a:solidFill>
              <a:srgbClr val="00A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ECCA32A-A006-4936-9CE3-B6D4692DD08B}"/>
              </a:ext>
            </a:extLst>
          </p:cNvPr>
          <p:cNvCxnSpPr>
            <a:cxnSpLocks/>
          </p:cNvCxnSpPr>
          <p:nvPr/>
        </p:nvCxnSpPr>
        <p:spPr>
          <a:xfrm>
            <a:off x="912958" y="3345872"/>
            <a:ext cx="4996540" cy="3398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93EAC1A-1BD2-4D0F-9E47-15DFD3C07B3E}"/>
              </a:ext>
            </a:extLst>
          </p:cNvPr>
          <p:cNvCxnSpPr>
            <a:cxnSpLocks/>
          </p:cNvCxnSpPr>
          <p:nvPr/>
        </p:nvCxnSpPr>
        <p:spPr>
          <a:xfrm>
            <a:off x="912958" y="6037682"/>
            <a:ext cx="508144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0F4B4C19-CB89-4525-924C-70C328E6CAF0}"/>
              </a:ext>
            </a:extLst>
          </p:cNvPr>
          <p:cNvSpPr/>
          <p:nvPr/>
        </p:nvSpPr>
        <p:spPr>
          <a:xfrm rot="10800000">
            <a:off x="4372072" y="4804240"/>
            <a:ext cx="450610" cy="74479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5CB91BFF-DC53-4F7D-BE14-DE9E378D30CD}"/>
              </a:ext>
            </a:extLst>
          </p:cNvPr>
          <p:cNvSpPr/>
          <p:nvPr/>
        </p:nvSpPr>
        <p:spPr>
          <a:xfrm rot="776642">
            <a:off x="766557" y="3692823"/>
            <a:ext cx="4483232" cy="866519"/>
          </a:xfrm>
          <a:prstGeom prst="arc">
            <a:avLst>
              <a:gd name="adj1" fmla="val 333130"/>
              <a:gd name="adj2" fmla="val 10331687"/>
            </a:avLst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6EFD90F-D873-4EF7-B6F6-981FE845FE27}"/>
              </a:ext>
            </a:extLst>
          </p:cNvPr>
          <p:cNvSpPr/>
          <p:nvPr/>
        </p:nvSpPr>
        <p:spPr>
          <a:xfrm>
            <a:off x="4372071" y="5534404"/>
            <a:ext cx="932873" cy="4985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2E22B58-B43D-4AC6-8E41-B41BD624B544}"/>
              </a:ext>
            </a:extLst>
          </p:cNvPr>
          <p:cNvGrpSpPr/>
          <p:nvPr/>
        </p:nvGrpSpPr>
        <p:grpSpPr>
          <a:xfrm>
            <a:off x="6550543" y="1293062"/>
            <a:ext cx="5305024" cy="3839072"/>
            <a:chOff x="6263249" y="1404846"/>
            <a:chExt cx="5645013" cy="4295659"/>
          </a:xfrm>
        </p:grpSpPr>
        <p:pic>
          <p:nvPicPr>
            <p:cNvPr id="1026" name="Picture 2" descr="https://upload.wikimedia.org/wikipedia/commons/thumb/c/ce/Basic_electric_circuit.svg/1280px-Basic_electric_circuit.svg.png">
              <a:extLst>
                <a:ext uri="{FF2B5EF4-FFF2-40B4-BE49-F238E27FC236}">
                  <a16:creationId xmlns:a16="http://schemas.microsoft.com/office/drawing/2014/main" id="{B264A1C2-7D33-430F-8F16-A52A5EBDC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49" y="1404846"/>
              <a:ext cx="5645013" cy="429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BC9019E-72BC-42D4-9ACB-3589982555AA}"/>
                </a:ext>
              </a:extLst>
            </p:cNvPr>
            <p:cNvSpPr/>
            <p:nvPr/>
          </p:nvSpPr>
          <p:spPr>
            <a:xfrm>
              <a:off x="9848246" y="3278984"/>
              <a:ext cx="481263" cy="1615627"/>
            </a:xfrm>
            <a:prstGeom prst="rect">
              <a:avLst/>
            </a:prstGeom>
            <a:solidFill>
              <a:srgbClr val="00A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3FA55810-5FF3-4A9F-AB9C-BABBE845E208}"/>
              </a:ext>
            </a:extLst>
          </p:cNvPr>
          <p:cNvSpPr txBox="1"/>
          <p:nvPr/>
        </p:nvSpPr>
        <p:spPr>
          <a:xfrm>
            <a:off x="7959184" y="5377689"/>
            <a:ext cx="2492474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00A2E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/>
              <a:t>U</a:t>
            </a:r>
            <a:r>
              <a:rPr lang="de-AT" sz="4000" b="1" baseline="-25000" dirty="0"/>
              <a:t>R</a:t>
            </a:r>
            <a:r>
              <a:rPr lang="de-AT" sz="4000" b="1" dirty="0"/>
              <a:t> = </a:t>
            </a:r>
            <a:r>
              <a:rPr lang="de-AT" sz="4000" b="1" dirty="0">
                <a:solidFill>
                  <a:srgbClr val="00A2E8"/>
                </a:solidFill>
              </a:rPr>
              <a:t>R</a:t>
            </a:r>
            <a:r>
              <a:rPr lang="de-AT" sz="4000" b="1" dirty="0"/>
              <a:t> ⋅ I               </a:t>
            </a:r>
            <a:r>
              <a:rPr lang="de-AT" sz="4000" b="1" dirty="0">
                <a:sym typeface="Wingdings" panose="05000000000000000000" pitchFamily="2" charset="2"/>
              </a:rPr>
              <a:t>  </a:t>
            </a:r>
            <a:endParaRPr lang="de-AT" sz="4000" b="1" dirty="0"/>
          </a:p>
        </p:txBody>
      </p:sp>
      <p:sp>
        <p:nvSpPr>
          <p:cNvPr id="1025" name="Rechteck 1024">
            <a:extLst>
              <a:ext uri="{FF2B5EF4-FFF2-40B4-BE49-F238E27FC236}">
                <a16:creationId xmlns:a16="http://schemas.microsoft.com/office/drawing/2014/main" id="{8C450F98-9CDB-44A1-96F6-9CE2FC42D7FF}"/>
              </a:ext>
            </a:extLst>
          </p:cNvPr>
          <p:cNvSpPr/>
          <p:nvPr/>
        </p:nvSpPr>
        <p:spPr>
          <a:xfrm>
            <a:off x="9922206" y="2969507"/>
            <a:ext cx="452277" cy="14439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030" name="Gerade Verbindung mit Pfeil 1029">
            <a:extLst>
              <a:ext uri="{FF2B5EF4-FFF2-40B4-BE49-F238E27FC236}">
                <a16:creationId xmlns:a16="http://schemas.microsoft.com/office/drawing/2014/main" id="{E5C6F432-E750-47D3-84EA-990DB6C40CE4}"/>
              </a:ext>
            </a:extLst>
          </p:cNvPr>
          <p:cNvCxnSpPr/>
          <p:nvPr/>
        </p:nvCxnSpPr>
        <p:spPr>
          <a:xfrm flipV="1">
            <a:off x="5778869" y="4402522"/>
            <a:ext cx="0" cy="13886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feld 1030">
            <a:extLst>
              <a:ext uri="{FF2B5EF4-FFF2-40B4-BE49-F238E27FC236}">
                <a16:creationId xmlns:a16="http://schemas.microsoft.com/office/drawing/2014/main" id="{DE3EE8F0-77D4-4DEF-8676-CCE4DE66D9EC}"/>
              </a:ext>
            </a:extLst>
          </p:cNvPr>
          <p:cNvSpPr txBox="1"/>
          <p:nvPr/>
        </p:nvSpPr>
        <p:spPr>
          <a:xfrm>
            <a:off x="5763803" y="4748320"/>
            <a:ext cx="169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Bewegung nach oben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2037969-F24D-4EF7-A54B-E10E986865FB}"/>
              </a:ext>
            </a:extLst>
          </p:cNvPr>
          <p:cNvCxnSpPr/>
          <p:nvPr/>
        </p:nvCxnSpPr>
        <p:spPr>
          <a:xfrm>
            <a:off x="1326148" y="3984792"/>
            <a:ext cx="3740727" cy="840509"/>
          </a:xfrm>
          <a:prstGeom prst="line">
            <a:avLst/>
          </a:prstGeom>
          <a:ln w="76200">
            <a:solidFill>
              <a:srgbClr val="00A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leichschenkliges Dreieck 41">
            <a:extLst>
              <a:ext uri="{FF2B5EF4-FFF2-40B4-BE49-F238E27FC236}">
                <a16:creationId xmlns:a16="http://schemas.microsoft.com/office/drawing/2014/main" id="{89A26547-9CC6-4858-9262-51115078D646}"/>
              </a:ext>
            </a:extLst>
          </p:cNvPr>
          <p:cNvSpPr/>
          <p:nvPr/>
        </p:nvSpPr>
        <p:spPr>
          <a:xfrm rot="11552313">
            <a:off x="4495340" y="4787972"/>
            <a:ext cx="450610" cy="744797"/>
          </a:xfrm>
          <a:prstGeom prst="triangle">
            <a:avLst/>
          </a:prstGeom>
          <a:solidFill>
            <a:srgbClr val="00A2E8"/>
          </a:solidFill>
          <a:ln>
            <a:solidFill>
              <a:srgbClr val="00A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28" grpId="1" animBg="1"/>
      <p:bldP spid="1027" grpId="0" animBg="1"/>
      <p:bldP spid="1027" grpId="1" animBg="1"/>
      <p:bldP spid="22" grpId="0" animBg="1"/>
      <p:bldP spid="22" grpId="1" animBg="1"/>
      <p:bldP spid="18" grpId="0" animBg="1"/>
      <p:bldP spid="18" grpId="1" animBg="1"/>
      <p:bldP spid="19" grpId="0" animBg="1"/>
      <p:bldP spid="31" grpId="0" animBg="1"/>
      <p:bldP spid="31" grpId="1" animBg="1"/>
      <p:bldP spid="1025" grpId="0" animBg="1"/>
      <p:bldP spid="1025" grpId="2" animBg="1"/>
      <p:bldP spid="1031" grpId="0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10324377" y="3619307"/>
            <a:ext cx="481263" cy="31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Rechteck 25"/>
          <p:cNvSpPr/>
          <p:nvPr/>
        </p:nvSpPr>
        <p:spPr>
          <a:xfrm>
            <a:off x="10366775" y="5831148"/>
            <a:ext cx="336884" cy="479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497C11F-D4AA-43F4-A90D-303C8E6A337E}"/>
              </a:ext>
            </a:extLst>
          </p:cNvPr>
          <p:cNvSpPr txBox="1"/>
          <p:nvPr/>
        </p:nvSpPr>
        <p:spPr>
          <a:xfrm flipH="1">
            <a:off x="726468" y="447818"/>
            <a:ext cx="67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Messung in trüben Flüssigkeiten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pic>
        <p:nvPicPr>
          <p:cNvPr id="28" name="Picture 2" descr="https://tools.gmx.net/thumbnails/dT1hSFIwY0Rvdkx6TmpMV2R0ZUMxc2FYWmxMbk5sY25abGNpNXNZVzR2YldGcGJDOWpiR2xsYm5RdmFXNTBaWEp1WVd3dllYUjBZV05vYldWdWRDOWtiM2R1Ykc5aFpDOTBZWFIwTUMwdExYUnRZV2t4TlRGbU56STRNMlZpT1RRd09UbGlPMnB6WlhOemFXOXVhV1E5TkRjelF6WXhRVGd3TVVNd1EwVTBSVUUzT0RaQ05rRkVSVUV5TmpsRVFrSXRiak11WW5Nd05HSV8mdz04MDAmaD02MDAmcT03NSZ0PTE1MjIxNDc1MzQ_">
            <a:extLst>
              <a:ext uri="{FF2B5EF4-FFF2-40B4-BE49-F238E27FC236}">
                <a16:creationId xmlns:a16="http://schemas.microsoft.com/office/drawing/2014/main" id="{DC99035A-9ECC-4BDA-A357-D8870F69C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67" y="1232202"/>
            <a:ext cx="3733141" cy="527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A17E923-6FCA-4ACB-B68C-A6F78FE7B2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6475283" y="1232203"/>
            <a:ext cx="3334926" cy="2387104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4D38FAC-972E-4AA0-9F79-5B538A343E62}"/>
              </a:ext>
            </a:extLst>
          </p:cNvPr>
          <p:cNvSpPr/>
          <p:nvPr/>
        </p:nvSpPr>
        <p:spPr>
          <a:xfrm>
            <a:off x="3531361" y="4171759"/>
            <a:ext cx="766619" cy="4064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9B2F3E8-9169-493E-9A91-CF80B689BB9E}"/>
              </a:ext>
            </a:extLst>
          </p:cNvPr>
          <p:cNvCxnSpPr>
            <a:cxnSpLocks/>
          </p:cNvCxnSpPr>
          <p:nvPr/>
        </p:nvCxnSpPr>
        <p:spPr>
          <a:xfrm flipV="1">
            <a:off x="4287094" y="1199544"/>
            <a:ext cx="2166416" cy="3126428"/>
          </a:xfrm>
          <a:prstGeom prst="line">
            <a:avLst/>
          </a:prstGeom>
          <a:ln w="38100">
            <a:solidFill>
              <a:srgbClr val="FFC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CD38535-3EE9-4BE2-80BE-57F3D46793EC}"/>
              </a:ext>
            </a:extLst>
          </p:cNvPr>
          <p:cNvCxnSpPr>
            <a:cxnSpLocks/>
          </p:cNvCxnSpPr>
          <p:nvPr/>
        </p:nvCxnSpPr>
        <p:spPr>
          <a:xfrm flipV="1">
            <a:off x="4297980" y="3619307"/>
            <a:ext cx="2177303" cy="76109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33A7264-68A1-409E-B2AD-782CB60ECF8E}"/>
              </a:ext>
            </a:extLst>
          </p:cNvPr>
          <p:cNvSpPr/>
          <p:nvPr/>
        </p:nvSpPr>
        <p:spPr>
          <a:xfrm>
            <a:off x="7872037" y="1552486"/>
            <a:ext cx="639870" cy="435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3CEFC2E-6A5C-4E7D-9555-D7683EC9101F}"/>
              </a:ext>
            </a:extLst>
          </p:cNvPr>
          <p:cNvGrpSpPr/>
          <p:nvPr/>
        </p:nvGrpSpPr>
        <p:grpSpPr>
          <a:xfrm>
            <a:off x="6391665" y="3753700"/>
            <a:ext cx="3819136" cy="2775937"/>
            <a:chOff x="6263249" y="1404846"/>
            <a:chExt cx="5645013" cy="4295659"/>
          </a:xfrm>
        </p:grpSpPr>
        <p:pic>
          <p:nvPicPr>
            <p:cNvPr id="42" name="Picture 2" descr="https://upload.wikimedia.org/wikipedia/commons/thumb/c/ce/Basic_electric_circuit.svg/1280px-Basic_electric_circuit.svg.png">
              <a:extLst>
                <a:ext uri="{FF2B5EF4-FFF2-40B4-BE49-F238E27FC236}">
                  <a16:creationId xmlns:a16="http://schemas.microsoft.com/office/drawing/2014/main" id="{5E43413E-1228-4654-94EE-670D49EA1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49" y="1404846"/>
              <a:ext cx="5645013" cy="429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36F679C8-9F9C-48A3-B158-F90C72DA0BF0}"/>
                </a:ext>
              </a:extLst>
            </p:cNvPr>
            <p:cNvSpPr/>
            <p:nvPr/>
          </p:nvSpPr>
          <p:spPr>
            <a:xfrm>
              <a:off x="9848246" y="3278984"/>
              <a:ext cx="481263" cy="1615627"/>
            </a:xfrm>
            <a:prstGeom prst="rect">
              <a:avLst/>
            </a:prstGeom>
            <a:solidFill>
              <a:srgbClr val="00A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46" name="Ellipse 45">
            <a:extLst>
              <a:ext uri="{FF2B5EF4-FFF2-40B4-BE49-F238E27FC236}">
                <a16:creationId xmlns:a16="http://schemas.microsoft.com/office/drawing/2014/main" id="{CBBDBDCF-FB59-4266-8D65-FC7060E1AF47}"/>
              </a:ext>
            </a:extLst>
          </p:cNvPr>
          <p:cNvSpPr/>
          <p:nvPr/>
        </p:nvSpPr>
        <p:spPr>
          <a:xfrm>
            <a:off x="6445372" y="5241995"/>
            <a:ext cx="639870" cy="435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04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13B2D94-0E73-46F2-97F8-B6FAD9D3FF22}"/>
              </a:ext>
            </a:extLst>
          </p:cNvPr>
          <p:cNvSpPr txBox="1"/>
          <p:nvPr/>
        </p:nvSpPr>
        <p:spPr>
          <a:xfrm flipH="1">
            <a:off x="726468" y="447818"/>
            <a:ext cx="676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alibri" panose="020F0502020204030204" pitchFamily="34" charset="0"/>
              </a:rPr>
              <a:t>Messung in trüben Flüssigkeiten</a:t>
            </a:r>
            <a:endParaRPr lang="de-AT" sz="3200" b="1" dirty="0">
              <a:latin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CED4FF-C8ED-4B09-9697-096280EE53A4}"/>
              </a:ext>
            </a:extLst>
          </p:cNvPr>
          <p:cNvSpPr txBox="1"/>
          <p:nvPr/>
        </p:nvSpPr>
        <p:spPr>
          <a:xfrm>
            <a:off x="726468" y="5530488"/>
            <a:ext cx="305087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deionisiertes Wasser</a:t>
            </a:r>
            <a:endParaRPr lang="de-AT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C62219-496A-46EC-B0E7-8D2A3E58EA97}"/>
              </a:ext>
            </a:extLst>
          </p:cNvPr>
          <p:cNvSpPr txBox="1"/>
          <p:nvPr/>
        </p:nvSpPr>
        <p:spPr>
          <a:xfrm>
            <a:off x="1447799" y="1669613"/>
            <a:ext cx="23295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Milch</a:t>
            </a:r>
            <a:endParaRPr lang="de-AT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C49E14-356E-4BA6-8E58-2D5F81F6F518}"/>
              </a:ext>
            </a:extLst>
          </p:cNvPr>
          <p:cNvSpPr txBox="1"/>
          <p:nvPr/>
        </p:nvSpPr>
        <p:spPr>
          <a:xfrm>
            <a:off x="566057" y="3019895"/>
            <a:ext cx="321128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verdünntes Serum (1:3)</a:t>
            </a:r>
            <a:endParaRPr lang="de-AT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1F60F79-555B-41FA-8EF5-152CAF684151}"/>
              </a:ext>
            </a:extLst>
          </p:cNvPr>
          <p:cNvSpPr txBox="1"/>
          <p:nvPr/>
        </p:nvSpPr>
        <p:spPr>
          <a:xfrm>
            <a:off x="915373" y="4370177"/>
            <a:ext cx="286196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verdünntes Blut (1:8)</a:t>
            </a:r>
            <a:endParaRPr lang="de-AT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DADCCE-EB6A-4FCF-AC3E-C888FAF96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-85" b="75362"/>
          <a:stretch/>
        </p:blipFill>
        <p:spPr>
          <a:xfrm>
            <a:off x="4116636" y="5112460"/>
            <a:ext cx="7159991" cy="127203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3F7886-9FFD-4BE8-BC1E-0182BB14C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46454" b="-140"/>
          <a:stretch/>
        </p:blipFill>
        <p:spPr>
          <a:xfrm>
            <a:off x="4106725" y="2481471"/>
            <a:ext cx="7159991" cy="27622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53B58F-EA5A-4BBA-9544-093CBBC8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24286" b="52758"/>
          <a:stretch/>
        </p:blipFill>
        <p:spPr>
          <a:xfrm>
            <a:off x="4116636" y="1340693"/>
            <a:ext cx="7159991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88FD829-BED4-4173-9805-48737A1F6F5F}"/>
              </a:ext>
            </a:extLst>
          </p:cNvPr>
          <p:cNvGrpSpPr/>
          <p:nvPr/>
        </p:nvGrpSpPr>
        <p:grpSpPr>
          <a:xfrm>
            <a:off x="8206534" y="3791895"/>
            <a:ext cx="3328215" cy="2412332"/>
            <a:chOff x="6453873" y="3859317"/>
            <a:chExt cx="3660523" cy="254894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5D7BF3B-DACD-4117-B5DF-998329152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19" b="54363"/>
            <a:stretch/>
          </p:blipFill>
          <p:spPr>
            <a:xfrm>
              <a:off x="6453873" y="3859317"/>
              <a:ext cx="3660523" cy="2548949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EBA52BB-33CF-45B5-8FE7-6A15A04E5DD7}"/>
                </a:ext>
              </a:extLst>
            </p:cNvPr>
            <p:cNvSpPr/>
            <p:nvPr/>
          </p:nvSpPr>
          <p:spPr>
            <a:xfrm>
              <a:off x="6453873" y="3909085"/>
              <a:ext cx="535554" cy="3818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736E881E-EBF4-4095-B25E-99ED2122068A}"/>
              </a:ext>
            </a:extLst>
          </p:cNvPr>
          <p:cNvSpPr/>
          <p:nvPr/>
        </p:nvSpPr>
        <p:spPr>
          <a:xfrm>
            <a:off x="3459274" y="402550"/>
            <a:ext cx="5529527" cy="17425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800" b="1" dirty="0">
              <a:solidFill>
                <a:schemeClr val="tx1"/>
              </a:solidFill>
            </a:endParaRPr>
          </a:p>
          <a:p>
            <a:pPr algn="ctr"/>
            <a:r>
              <a:rPr lang="de-AT" sz="2800" b="1" dirty="0">
                <a:solidFill>
                  <a:schemeClr val="tx1"/>
                </a:solidFill>
              </a:rPr>
              <a:t>RASTERKRAFTMIKROSKOPIE</a:t>
            </a:r>
            <a:r>
              <a:rPr lang="de-AT" sz="4000" b="1" dirty="0">
                <a:solidFill>
                  <a:schemeClr val="tx1"/>
                </a:solidFill>
              </a:rPr>
              <a:t> WARUM?</a:t>
            </a:r>
          </a:p>
          <a:p>
            <a:pPr algn="ctr"/>
            <a:endParaRPr lang="de-AT" sz="4000" b="1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357619F-A945-46A9-8072-808AAC96009E}"/>
              </a:ext>
            </a:extLst>
          </p:cNvPr>
          <p:cNvSpPr/>
          <p:nvPr/>
        </p:nvSpPr>
        <p:spPr>
          <a:xfrm>
            <a:off x="847886" y="2504067"/>
            <a:ext cx="3433968" cy="11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FLÜSSIGKEIT </a:t>
            </a:r>
          </a:p>
          <a:p>
            <a:pPr algn="ctr"/>
            <a:r>
              <a:rPr lang="de-AT" sz="2400" b="1" dirty="0"/>
              <a:t>= </a:t>
            </a:r>
          </a:p>
          <a:p>
            <a:pPr algn="ctr"/>
            <a:r>
              <a:rPr lang="de-AT" sz="2400" b="1" dirty="0"/>
              <a:t>NATÜRLICHE UMGEBUNG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C00C783-B3C7-4424-863A-4D4E2F00E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76930" r="71045" b="1497"/>
          <a:stretch/>
        </p:blipFill>
        <p:spPr>
          <a:xfrm>
            <a:off x="756137" y="4354938"/>
            <a:ext cx="1705705" cy="123666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3314F13-C65B-46AF-A38A-84E7638AA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4887" r="71414" b="53257"/>
          <a:stretch/>
        </p:blipFill>
        <p:spPr>
          <a:xfrm>
            <a:off x="2535837" y="4354938"/>
            <a:ext cx="1705705" cy="1310559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B390DE6-6805-49FB-B809-0DE2A79BF5EF}"/>
              </a:ext>
            </a:extLst>
          </p:cNvPr>
          <p:cNvSpPr/>
          <p:nvPr/>
        </p:nvSpPr>
        <p:spPr>
          <a:xfrm>
            <a:off x="8166222" y="2504067"/>
            <a:ext cx="3328215" cy="11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3D GESTALT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052CA68-18AB-4D84-BBBB-9605C5363AD0}"/>
              </a:ext>
            </a:extLst>
          </p:cNvPr>
          <p:cNvSpPr/>
          <p:nvPr/>
        </p:nvSpPr>
        <p:spPr>
          <a:xfrm>
            <a:off x="4390719" y="2504067"/>
            <a:ext cx="3666638" cy="11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DARSTELLUNG KLEINSTER STRUKTUREN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A35677D-B560-433B-870E-5F36E888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069" y="3978332"/>
            <a:ext cx="2133938" cy="21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1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90E90A0-2114-47B6-B1B6-CFC6F512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66" y="846313"/>
            <a:ext cx="2877895" cy="14587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B74FC0-D61B-4DF4-897B-C8F6C2F4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597" y="2542799"/>
            <a:ext cx="2805264" cy="14587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B7912D-9D66-4D85-815D-35138469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010" y="4239285"/>
            <a:ext cx="1179851" cy="18476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645D9F-E1E1-4146-888C-CA3A1771FD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5" t="5048" r="6988" b="7186"/>
          <a:stretch/>
        </p:blipFill>
        <p:spPr>
          <a:xfrm>
            <a:off x="7909920" y="4183870"/>
            <a:ext cx="1779309" cy="19585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A8404C-2CDD-4876-8052-FD808182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9" y="1270881"/>
            <a:ext cx="7018272" cy="43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83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762899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ldfish PNG">
            <a:extLst>
              <a:ext uri="{FF2B5EF4-FFF2-40B4-BE49-F238E27FC236}">
                <a16:creationId xmlns:a16="http://schemas.microsoft.com/office/drawing/2014/main" id="{E56575F8-3EB0-41F9-9472-B81DD3C2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06" y="4943765"/>
            <a:ext cx="514394" cy="2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ldfish PNG">
            <a:extLst>
              <a:ext uri="{FF2B5EF4-FFF2-40B4-BE49-F238E27FC236}">
                <a16:creationId xmlns:a16="http://schemas.microsoft.com/office/drawing/2014/main" id="{CD41314A-0D24-4521-9E5A-99D798D5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993">
            <a:off x="9419189" y="4188517"/>
            <a:ext cx="1148011" cy="53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ldfish PNG">
            <a:extLst>
              <a:ext uri="{FF2B5EF4-FFF2-40B4-BE49-F238E27FC236}">
                <a16:creationId xmlns:a16="http://schemas.microsoft.com/office/drawing/2014/main" id="{3A6FE975-E64A-4829-87CB-8D2E42E3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5280">
            <a:off x="9600181" y="4878387"/>
            <a:ext cx="804326" cy="3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ellyfish PNG">
            <a:extLst>
              <a:ext uri="{FF2B5EF4-FFF2-40B4-BE49-F238E27FC236}">
                <a16:creationId xmlns:a16="http://schemas.microsoft.com/office/drawing/2014/main" id="{AEDB5EF2-E435-47C8-A7F0-23E26C5F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9" y="3010251"/>
            <a:ext cx="1232595" cy="13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ellyfish PNG">
            <a:extLst>
              <a:ext uri="{FF2B5EF4-FFF2-40B4-BE49-F238E27FC236}">
                <a16:creationId xmlns:a16="http://schemas.microsoft.com/office/drawing/2014/main" id="{00DCF950-40BE-4120-A7E5-95E99B1E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670">
            <a:off x="1133679" y="4011710"/>
            <a:ext cx="526986" cy="56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rass png image, green grass PNG picture">
            <a:extLst>
              <a:ext uri="{FF2B5EF4-FFF2-40B4-BE49-F238E27FC236}">
                <a16:creationId xmlns:a16="http://schemas.microsoft.com/office/drawing/2014/main" id="{37D13C09-FEA3-43FF-BB80-B4C49D5F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18" y="5727962"/>
            <a:ext cx="1102184" cy="9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EB748312-A66D-45AE-BD8E-95D5376A98F8}"/>
              </a:ext>
            </a:extLst>
          </p:cNvPr>
          <p:cNvSpPr/>
          <p:nvPr/>
        </p:nvSpPr>
        <p:spPr>
          <a:xfrm>
            <a:off x="2095500" y="1690661"/>
            <a:ext cx="7981950" cy="1738340"/>
          </a:xfrm>
          <a:prstGeom prst="rect">
            <a:avLst/>
          </a:prstGeom>
          <a:ln w="57150">
            <a:solidFill>
              <a:srgbClr val="FFC5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CC24E8A3-B718-4B4C-BE21-DDAF079951AE}"/>
              </a:ext>
            </a:extLst>
          </p:cNvPr>
          <p:cNvSpPr txBox="1">
            <a:spLocks/>
          </p:cNvSpPr>
          <p:nvPr/>
        </p:nvSpPr>
        <p:spPr>
          <a:xfrm>
            <a:off x="838200" y="164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4300" b="1" dirty="0">
                <a:latin typeface="+mn-lt"/>
              </a:rPr>
              <a:t>Danke für eure Aufmerksamkeit!</a:t>
            </a:r>
          </a:p>
        </p:txBody>
      </p:sp>
      <p:pic>
        <p:nvPicPr>
          <p:cNvPr id="40" name="Picture 4" descr="Soap bubbles PNG">
            <a:extLst>
              <a:ext uri="{FF2B5EF4-FFF2-40B4-BE49-F238E27FC236}">
                <a16:creationId xmlns:a16="http://schemas.microsoft.com/office/drawing/2014/main" id="{372D265D-5257-4243-8F13-76B47D7F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395">
            <a:off x="2216520" y="4330691"/>
            <a:ext cx="1735225" cy="17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Soap bubbles PNG">
            <a:extLst>
              <a:ext uri="{FF2B5EF4-FFF2-40B4-BE49-F238E27FC236}">
                <a16:creationId xmlns:a16="http://schemas.microsoft.com/office/drawing/2014/main" id="{AAA4B3FC-69F3-4655-A44C-C408B479C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395">
            <a:off x="2571415" y="4692244"/>
            <a:ext cx="1180460" cy="11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C63FD94-7F66-4C59-931F-B0D4AC2DFF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67" b="92800" l="2681" r="97855">
                        <a14:foregroundMark x1="53485" y1="7733" x2="53485" y2="7733"/>
                        <a14:foregroundMark x1="7507" y1="33867" x2="7507" y2="33867"/>
                        <a14:foregroundMark x1="7775" y1="42933" x2="7775" y2="42933"/>
                        <a14:foregroundMark x1="10992" y1="50133" x2="10992" y2="50133"/>
                        <a14:foregroundMark x1="7239" y1="65333" x2="7239" y2="65333"/>
                        <a14:foregroundMark x1="3083" y1="62400" x2="3083" y2="62400"/>
                        <a14:foregroundMark x1="95710" y1="51200" x2="95710" y2="51200"/>
                        <a14:foregroundMark x1="98123" y1="43200" x2="98123" y2="43200"/>
                        <a14:foregroundMark x1="88874" y1="4533" x2="88874" y2="4533"/>
                        <a14:foregroundMark x1="64075" y1="92800" x2="64075" y2="92800"/>
                      </a14:backgroundRemoval>
                    </a14:imgEffect>
                  </a14:imgLayer>
                </a14:imgProps>
              </a:ext>
            </a:extLst>
          </a:blip>
          <a:srcRect l="1" r="526"/>
          <a:stretch/>
        </p:blipFill>
        <p:spPr>
          <a:xfrm rot="21047151">
            <a:off x="3341209" y="3193346"/>
            <a:ext cx="5616310" cy="27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17CDAB9-DC4A-443F-99B6-E72B12F9A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628228"/>
              </p:ext>
            </p:extLst>
          </p:nvPr>
        </p:nvGraphicFramePr>
        <p:xfrm>
          <a:off x="310550" y="2067560"/>
          <a:ext cx="11155393" cy="2992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6383">
                  <a:extLst>
                    <a:ext uri="{9D8B030D-6E8A-4147-A177-3AD203B41FA5}">
                      <a16:colId xmlns:a16="http://schemas.microsoft.com/office/drawing/2014/main" val="2031586464"/>
                    </a:ext>
                  </a:extLst>
                </a:gridCol>
                <a:gridCol w="6759010">
                  <a:extLst>
                    <a:ext uri="{9D8B030D-6E8A-4147-A177-3AD203B41FA5}">
                      <a16:colId xmlns:a16="http://schemas.microsoft.com/office/drawing/2014/main" val="3784697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AT" b="1" dirty="0">
                          <a:effectLst/>
                        </a:rPr>
                        <a:t>Freigestellte Bilder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0" i="1" dirty="0"/>
                        <a:t>png.com, </a:t>
                      </a:r>
                      <a:r>
                        <a:rPr lang="en-US" sz="1800" b="0" i="1" dirty="0"/>
                        <a:t>PNG images and </a:t>
                      </a:r>
                      <a:r>
                        <a:rPr lang="en-US" sz="1800" b="0" i="1" dirty="0" err="1"/>
                        <a:t>cliparts</a:t>
                      </a:r>
                      <a:r>
                        <a:rPr lang="en-US" sz="1800" b="0" i="1" dirty="0"/>
                        <a:t> for web design (</a:t>
                      </a:r>
                      <a:r>
                        <a:rPr lang="de-AT" sz="2000" b="0" i="1" dirty="0"/>
                        <a:t>http://pngimg.com/)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01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>
                          <a:effectLst/>
                        </a:rPr>
                        <a:t>Ameise auf Hand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0" i="1" dirty="0"/>
                        <a:t>TECHTAG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0" i="1" dirty="0"/>
                        <a:t>(https://www.techtag.de/)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765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 err="1">
                          <a:effectLst/>
                        </a:rPr>
                        <a:t>Elektronenmikroskopiebild</a:t>
                      </a:r>
                      <a:r>
                        <a:rPr lang="de-AT" b="1" dirty="0">
                          <a:effectLst/>
                        </a:rPr>
                        <a:t> Ameisenkopf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0" i="1" dirty="0"/>
                        <a:t>University </a:t>
                      </a:r>
                      <a:r>
                        <a:rPr lang="de-AT" sz="1800" b="0" i="1" dirty="0" err="1"/>
                        <a:t>of</a:t>
                      </a:r>
                      <a:r>
                        <a:rPr lang="de-AT" sz="1800" b="0" i="1" dirty="0"/>
                        <a:t> Victoria, </a:t>
                      </a:r>
                      <a:r>
                        <a:rPr lang="de-AT" sz="1800" b="0" i="1" dirty="0" err="1"/>
                        <a:t>Advanced</a:t>
                      </a:r>
                      <a:r>
                        <a:rPr lang="de-AT" sz="1800" b="0" i="1" dirty="0"/>
                        <a:t> </a:t>
                      </a:r>
                      <a:r>
                        <a:rPr lang="de-AT" sz="1800" b="0" i="1" dirty="0" err="1"/>
                        <a:t>Microscopy</a:t>
                      </a:r>
                      <a:r>
                        <a:rPr lang="de-AT" sz="1800" b="0" i="1" dirty="0"/>
                        <a:t> </a:t>
                      </a:r>
                      <a:r>
                        <a:rPr lang="de-AT" sz="1800" b="0" i="1" dirty="0" err="1"/>
                        <a:t>Facilities</a:t>
                      </a:r>
                      <a:r>
                        <a:rPr lang="de-AT" sz="1800" b="0" i="1" dirty="0"/>
                        <a:t>, (https://www.uvic.ca/research/advancedmicroscopy/)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20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>
                          <a:effectLst/>
                        </a:rPr>
                        <a:t>Rotes Blutkörperchen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0" i="1" dirty="0"/>
                        <a:t>https://de.kisspng.com/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40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="1" dirty="0">
                          <a:effectLst/>
                        </a:rPr>
                        <a:t>3D Modell – Dachstein </a:t>
                      </a:r>
                      <a:r>
                        <a:rPr lang="de-AT" b="1" dirty="0" err="1">
                          <a:effectLst/>
                        </a:rPr>
                        <a:t>Montain</a:t>
                      </a:r>
                      <a:r>
                        <a:rPr lang="de-AT" b="1" dirty="0">
                          <a:effectLst/>
                        </a:rPr>
                        <a:t> Range in Austria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800" b="0" i="1" dirty="0"/>
                        <a:t>3DEXPORT (de.3dexport.com)</a:t>
                      </a:r>
                      <a:endParaRPr lang="de-AT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219775"/>
                  </a:ext>
                </a:extLst>
              </a:tr>
            </a:tbl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A709B4A0-F681-4FE9-93AA-BF6866ABC56D}"/>
              </a:ext>
            </a:extLst>
          </p:cNvPr>
          <p:cNvSpPr txBox="1">
            <a:spLocks/>
          </p:cNvSpPr>
          <p:nvPr/>
        </p:nvSpPr>
        <p:spPr>
          <a:xfrm>
            <a:off x="950343" y="1124249"/>
            <a:ext cx="10515600" cy="549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600" b="1">
                <a:latin typeface="+mn-lt"/>
              </a:rPr>
              <a:t>BILDQUELLEN</a:t>
            </a:r>
            <a:endParaRPr lang="de-AT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022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>
            <a:extLst>
              <a:ext uri="{FF2B5EF4-FFF2-40B4-BE49-F238E27FC236}">
                <a16:creationId xmlns:a16="http://schemas.microsoft.com/office/drawing/2014/main" id="{3DDEC500-A41D-46AE-8F73-5275BA53BD3F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92DB9DD2-08D7-4552-8BFC-DF080528E8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01297" y="3672867"/>
            <a:ext cx="1082444" cy="1051441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DE76030-2DB5-424F-871E-4BB513E958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882"/>
          <a:stretch/>
        </p:blipFill>
        <p:spPr>
          <a:xfrm>
            <a:off x="10986057" y="3672867"/>
            <a:ext cx="1082444" cy="1051441"/>
          </a:xfrm>
          <a:prstGeom prst="rect">
            <a:avLst/>
          </a:prstGeom>
        </p:spPr>
      </p:pic>
      <p:pic>
        <p:nvPicPr>
          <p:cNvPr id="75" name="Picture 2" descr="Boat PNG">
            <a:extLst>
              <a:ext uri="{FF2B5EF4-FFF2-40B4-BE49-F238E27FC236}">
                <a16:creationId xmlns:a16="http://schemas.microsoft.com/office/drawing/2014/main" id="{8569064F-9C13-463F-8FA5-C430440D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Sun PNG">
            <a:extLst>
              <a:ext uri="{FF2B5EF4-FFF2-40B4-BE49-F238E27FC236}">
                <a16:creationId xmlns:a16="http://schemas.microsoft.com/office/drawing/2014/main" id="{8EA93B8E-D213-4BE8-A277-15B396F0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2" y="748749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678238FF-8823-4E54-8B33-82713FBF2D2E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618640B7-BB72-4CAB-BC3E-F213B8A69408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32930966-FEAF-4A95-B432-5562B1B8A31D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28AB1A82-AF92-4584-8AD2-EAA14B7DD7AF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pic>
        <p:nvPicPr>
          <p:cNvPr id="53" name="Grafik 52">
            <a:extLst>
              <a:ext uri="{FF2B5EF4-FFF2-40B4-BE49-F238E27FC236}">
                <a16:creationId xmlns:a16="http://schemas.microsoft.com/office/drawing/2014/main" id="{17953EE5-5AB2-48CD-9F7F-68644CF31E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77" y="5083148"/>
            <a:ext cx="3109539" cy="15982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13532B0-C6D7-4283-8AF2-BFE931B1F928}"/>
              </a:ext>
            </a:extLst>
          </p:cNvPr>
          <p:cNvSpPr txBox="1"/>
          <p:nvPr/>
        </p:nvSpPr>
        <p:spPr>
          <a:xfrm>
            <a:off x="1480686" y="4395499"/>
            <a:ext cx="284154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rgbClr val="FF0000"/>
                </a:solidFill>
              </a:rPr>
              <a:t>Höhe: -253 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EBF05DD-7A52-4F37-A2F8-EB914B40427A}"/>
              </a:ext>
            </a:extLst>
          </p:cNvPr>
          <p:cNvSpPr/>
          <p:nvPr/>
        </p:nvSpPr>
        <p:spPr>
          <a:xfrm>
            <a:off x="4826136" y="1947438"/>
            <a:ext cx="6720250" cy="307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4" descr="https://3dexport.com/items/2013/06/13/265292/78113/the_dachstein_mountain_range_in_austria_3d_model_c4d_max_obj_fbx_ma_lwo_3ds_3dm_stl_876159_o.jpg">
            <a:extLst>
              <a:ext uri="{FF2B5EF4-FFF2-40B4-BE49-F238E27FC236}">
                <a16:creationId xmlns:a16="http://schemas.microsoft.com/office/drawing/2014/main" id="{2F7DFA57-9447-4BE0-973F-C9DEF11A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4" b="89815" l="4400" r="97400">
                        <a14:foregroundMark x1="10200" y1="80864" x2="10200" y2="80864"/>
                        <a14:foregroundMark x1="5933" y1="81636" x2="5933" y2="81636"/>
                        <a14:foregroundMark x1="4400" y1="82870" x2="4400" y2="82870"/>
                        <a14:foregroundMark x1="50733" y1="7870" x2="50733" y2="7870"/>
                        <a14:foregroundMark x1="40067" y1="5864" x2="40067" y2="5864"/>
                        <a14:foregroundMark x1="60733" y1="4938" x2="60733" y2="4938"/>
                        <a14:foregroundMark x1="93067" y1="36728" x2="93067" y2="36728"/>
                        <a14:foregroundMark x1="96533" y1="38426" x2="96533" y2="38426"/>
                        <a14:foregroundMark x1="97400" y1="39660" x2="97400" y2="3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92" y="2145987"/>
            <a:ext cx="6493163" cy="28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37000">
              <a:srgbClr val="37C1E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801B9816-DBCC-48E5-844F-35A0E7425CE1}"/>
              </a:ext>
            </a:extLst>
          </p:cNvPr>
          <p:cNvSpPr/>
          <p:nvPr/>
        </p:nvSpPr>
        <p:spPr>
          <a:xfrm>
            <a:off x="8108309" y="1298695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96F843C0-5131-49E2-A646-E29B4BE2065C}"/>
              </a:ext>
            </a:extLst>
          </p:cNvPr>
          <p:cNvSpPr/>
          <p:nvPr/>
        </p:nvSpPr>
        <p:spPr>
          <a:xfrm>
            <a:off x="4259815" y="1298695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F352EEBE-31E6-4E6F-9BBE-8BEA291EB897}"/>
              </a:ext>
            </a:extLst>
          </p:cNvPr>
          <p:cNvSpPr/>
          <p:nvPr/>
        </p:nvSpPr>
        <p:spPr>
          <a:xfrm>
            <a:off x="371601" y="1303996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B5295321-9244-418C-85DF-91943879789F}"/>
              </a:ext>
            </a:extLst>
          </p:cNvPr>
          <p:cNvSpPr/>
          <p:nvPr/>
        </p:nvSpPr>
        <p:spPr>
          <a:xfrm>
            <a:off x="363339" y="3971221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DEB11FA1-236A-4C0E-A2CC-2AE9EE59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1733" l="3083" r="89410">
                        <a14:foregroundMark x1="8847" y1="51200" x2="8847" y2="51200"/>
                        <a14:foregroundMark x1="5362" y1="51733" x2="5362" y2="51733"/>
                        <a14:foregroundMark x1="4290" y1="74133" x2="4290" y2="74133"/>
                        <a14:foregroundMark x1="3217" y1="54133" x2="3217" y2="54133"/>
                        <a14:foregroundMark x1="38606" y1="91733" x2="38606" y2="91733"/>
                      </a14:backgroundRemoval>
                    </a14:imgEffect>
                  </a14:imgLayer>
                </a14:imgProps>
              </a:ext>
            </a:extLst>
          </a:blip>
          <a:srcRect t="15483"/>
          <a:stretch/>
        </p:blipFill>
        <p:spPr>
          <a:xfrm>
            <a:off x="583374" y="4002932"/>
            <a:ext cx="4709993" cy="2001034"/>
          </a:xfrm>
          <a:prstGeom prst="rect">
            <a:avLst/>
          </a:prstGeom>
        </p:spPr>
      </p:pic>
      <p:sp>
        <p:nvSpPr>
          <p:cNvPr id="58" name="Rechteck 57">
            <a:extLst>
              <a:ext uri="{FF2B5EF4-FFF2-40B4-BE49-F238E27FC236}">
                <a16:creationId xmlns:a16="http://schemas.microsoft.com/office/drawing/2014/main" id="{2EAC5B3D-0639-4006-BA67-EB28A99EFE31}"/>
              </a:ext>
            </a:extLst>
          </p:cNvPr>
          <p:cNvSpPr/>
          <p:nvPr/>
        </p:nvSpPr>
        <p:spPr>
          <a:xfrm>
            <a:off x="4221093" y="3983488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EF517457-F813-492C-A680-F41B43664695}"/>
              </a:ext>
            </a:extLst>
          </p:cNvPr>
          <p:cNvSpPr/>
          <p:nvPr/>
        </p:nvSpPr>
        <p:spPr>
          <a:xfrm>
            <a:off x="8080194" y="3983488"/>
            <a:ext cx="3700374" cy="2264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3453EAE8-4FDA-46D4-ADE2-4CB7B1A451F4}"/>
              </a:ext>
            </a:extLst>
          </p:cNvPr>
          <p:cNvGrpSpPr/>
          <p:nvPr/>
        </p:nvGrpSpPr>
        <p:grpSpPr>
          <a:xfrm>
            <a:off x="4456375" y="4301704"/>
            <a:ext cx="3163724" cy="1692737"/>
            <a:chOff x="4990445" y="3382444"/>
            <a:chExt cx="3130708" cy="159820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4B7B10B-F492-41B1-B174-D1F8F3846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0445" y="3382444"/>
              <a:ext cx="3130708" cy="1598206"/>
            </a:xfrm>
            <a:prstGeom prst="rect">
              <a:avLst/>
            </a:prstGeom>
          </p:spPr>
        </p:pic>
        <p:sp>
          <p:nvSpPr>
            <p:cNvPr id="31" name="Herz 30">
              <a:extLst>
                <a:ext uri="{FF2B5EF4-FFF2-40B4-BE49-F238E27FC236}">
                  <a16:creationId xmlns:a16="http://schemas.microsoft.com/office/drawing/2014/main" id="{B16ECDD9-61D9-407A-A5F4-A98B08B945E7}"/>
                </a:ext>
              </a:extLst>
            </p:cNvPr>
            <p:cNvSpPr/>
            <p:nvPr/>
          </p:nvSpPr>
          <p:spPr>
            <a:xfrm>
              <a:off x="5745593" y="3977712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2" name="Herz 31">
              <a:extLst>
                <a:ext uri="{FF2B5EF4-FFF2-40B4-BE49-F238E27FC236}">
                  <a16:creationId xmlns:a16="http://schemas.microsoft.com/office/drawing/2014/main" id="{5F5993AE-E7C3-4378-869D-6C8EFBF8F326}"/>
                </a:ext>
              </a:extLst>
            </p:cNvPr>
            <p:cNvSpPr/>
            <p:nvPr/>
          </p:nvSpPr>
          <p:spPr>
            <a:xfrm>
              <a:off x="6425687" y="3959168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3" name="Herz 32">
              <a:extLst>
                <a:ext uri="{FF2B5EF4-FFF2-40B4-BE49-F238E27FC236}">
                  <a16:creationId xmlns:a16="http://schemas.microsoft.com/office/drawing/2014/main" id="{81933068-A481-4259-93ED-2222B8C3FF2F}"/>
                </a:ext>
              </a:extLst>
            </p:cNvPr>
            <p:cNvSpPr/>
            <p:nvPr/>
          </p:nvSpPr>
          <p:spPr>
            <a:xfrm>
              <a:off x="7136259" y="3970092"/>
              <a:ext cx="381001" cy="334774"/>
            </a:xfrm>
            <a:prstGeom prst="heart">
              <a:avLst/>
            </a:prstGeom>
            <a:solidFill>
              <a:srgbClr val="9AE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8" name="Bogen 37">
              <a:extLst>
                <a:ext uri="{FF2B5EF4-FFF2-40B4-BE49-F238E27FC236}">
                  <a16:creationId xmlns:a16="http://schemas.microsoft.com/office/drawing/2014/main" id="{AACA8D11-9944-4AA9-AEF9-D3486794BBCC}"/>
                </a:ext>
              </a:extLst>
            </p:cNvPr>
            <p:cNvSpPr/>
            <p:nvPr/>
          </p:nvSpPr>
          <p:spPr>
            <a:xfrm flipH="1">
              <a:off x="6261212" y="3469583"/>
              <a:ext cx="288950" cy="1452880"/>
            </a:xfrm>
            <a:prstGeom prst="arc">
              <a:avLst>
                <a:gd name="adj1" fmla="val 16200000"/>
                <a:gd name="adj2" fmla="val 5027081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9" name="Bogen 38">
              <a:extLst>
                <a:ext uri="{FF2B5EF4-FFF2-40B4-BE49-F238E27FC236}">
                  <a16:creationId xmlns:a16="http://schemas.microsoft.com/office/drawing/2014/main" id="{71DFA43B-D9EF-4C53-A108-B807B3AE6D07}"/>
                </a:ext>
              </a:extLst>
            </p:cNvPr>
            <p:cNvSpPr/>
            <p:nvPr/>
          </p:nvSpPr>
          <p:spPr>
            <a:xfrm flipH="1">
              <a:off x="6926692" y="3494983"/>
              <a:ext cx="288950" cy="1452880"/>
            </a:xfrm>
            <a:prstGeom prst="arc">
              <a:avLst>
                <a:gd name="adj1" fmla="val 16200000"/>
                <a:gd name="adj2" fmla="val 4998941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0" name="Bogen 39">
              <a:extLst>
                <a:ext uri="{FF2B5EF4-FFF2-40B4-BE49-F238E27FC236}">
                  <a16:creationId xmlns:a16="http://schemas.microsoft.com/office/drawing/2014/main" id="{37D3CD9D-257C-4C55-926F-636AD774747D}"/>
                </a:ext>
              </a:extLst>
            </p:cNvPr>
            <p:cNvSpPr/>
            <p:nvPr/>
          </p:nvSpPr>
          <p:spPr>
            <a:xfrm flipH="1">
              <a:off x="5585572" y="3698183"/>
              <a:ext cx="299110" cy="975360"/>
            </a:xfrm>
            <a:prstGeom prst="arc">
              <a:avLst>
                <a:gd name="adj1" fmla="val 16200000"/>
                <a:gd name="adj2" fmla="val 5193115"/>
              </a:avLst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75944B4-BCBB-48D8-9990-DEB8C8C3AAE1}"/>
              </a:ext>
            </a:extLst>
          </p:cNvPr>
          <p:cNvGrpSpPr/>
          <p:nvPr/>
        </p:nvGrpSpPr>
        <p:grpSpPr>
          <a:xfrm>
            <a:off x="4503002" y="1659918"/>
            <a:ext cx="3163725" cy="1590344"/>
            <a:chOff x="1010877" y="3469583"/>
            <a:chExt cx="3163725" cy="1590344"/>
          </a:xfrm>
        </p:grpSpPr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B80BB8A5-346E-42F9-8BAD-10EB7CFB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877" y="3469583"/>
              <a:ext cx="3163725" cy="1590344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91448C9-E864-400D-A2DA-A33E18574C07}"/>
                </a:ext>
              </a:extLst>
            </p:cNvPr>
            <p:cNvSpPr/>
            <p:nvPr/>
          </p:nvSpPr>
          <p:spPr>
            <a:xfrm>
              <a:off x="1846342" y="4062400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DCDD9CE5-A07D-4A40-A4EF-9224B4ECA641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5E404C4-DF2F-46A9-B6D5-E89A27939FBA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75" name="Grafik 74">
            <a:extLst>
              <a:ext uri="{FF2B5EF4-FFF2-40B4-BE49-F238E27FC236}">
                <a16:creationId xmlns:a16="http://schemas.microsoft.com/office/drawing/2014/main" id="{4A0173DB-423D-4896-A434-6E10FF87DB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7" b="92800" l="2681" r="97855">
                        <a14:foregroundMark x1="53485" y1="7733" x2="53485" y2="7733"/>
                        <a14:foregroundMark x1="7507" y1="33867" x2="7507" y2="33867"/>
                        <a14:foregroundMark x1="7775" y1="42933" x2="7775" y2="42933"/>
                        <a14:foregroundMark x1="10992" y1="50133" x2="10992" y2="50133"/>
                        <a14:foregroundMark x1="7239" y1="65333" x2="7239" y2="65333"/>
                        <a14:foregroundMark x1="3083" y1="62400" x2="3083" y2="62400"/>
                        <a14:foregroundMark x1="95710" y1="51200" x2="95710" y2="51200"/>
                        <a14:foregroundMark x1="98123" y1="43200" x2="98123" y2="43200"/>
                        <a14:foregroundMark x1="88874" y1="4533" x2="88874" y2="4533"/>
                        <a14:foregroundMark x1="64075" y1="92800" x2="64075" y2="92800"/>
                      </a14:backgroundRemoval>
                    </a14:imgEffect>
                  </a14:imgLayer>
                </a14:imgProps>
              </a:ext>
            </a:extLst>
          </a:blip>
          <a:srcRect l="1" r="526"/>
          <a:stretch/>
        </p:blipFill>
        <p:spPr>
          <a:xfrm>
            <a:off x="8032526" y="4212256"/>
            <a:ext cx="3651294" cy="18451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0C5A1E-F78B-4591-A0D3-957DFD0FA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" y="1636787"/>
            <a:ext cx="3109539" cy="159820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DBA2BEE-7D96-4A4A-B5DA-D6A8845D120B}"/>
              </a:ext>
            </a:extLst>
          </p:cNvPr>
          <p:cNvGrpSpPr/>
          <p:nvPr/>
        </p:nvGrpSpPr>
        <p:grpSpPr>
          <a:xfrm>
            <a:off x="8412456" y="1662133"/>
            <a:ext cx="3166599" cy="1598206"/>
            <a:chOff x="8480370" y="1277050"/>
            <a:chExt cx="3166599" cy="1598206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B1071789-4BBC-4C1D-84F1-F6388CB2DD72}"/>
                </a:ext>
              </a:extLst>
            </p:cNvPr>
            <p:cNvGrpSpPr/>
            <p:nvPr/>
          </p:nvGrpSpPr>
          <p:grpSpPr>
            <a:xfrm>
              <a:off x="8480370" y="1277050"/>
              <a:ext cx="3166599" cy="1598206"/>
              <a:chOff x="4799659" y="1397442"/>
              <a:chExt cx="3109539" cy="1598206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0C868C7-9F23-40EC-BDD6-D539644DF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9659" y="1397442"/>
                <a:ext cx="3109539" cy="1598206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446FD6C1-7ED4-4E64-A99A-C719867855CA}"/>
                  </a:ext>
                </a:extLst>
              </p:cNvPr>
              <p:cNvSpPr/>
              <p:nvPr/>
            </p:nvSpPr>
            <p:spPr>
              <a:xfrm>
                <a:off x="5667508" y="1793763"/>
                <a:ext cx="352425" cy="352426"/>
              </a:xfrm>
              <a:prstGeom prst="ellipse">
                <a:avLst/>
              </a:prstGeom>
              <a:solidFill>
                <a:srgbClr val="92CDE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00E663F0-6F2A-4648-AC95-83E025682DD8}"/>
                  </a:ext>
                </a:extLst>
              </p:cNvPr>
              <p:cNvSpPr/>
              <p:nvPr/>
            </p:nvSpPr>
            <p:spPr>
              <a:xfrm>
                <a:off x="6379587" y="1840721"/>
                <a:ext cx="352425" cy="352425"/>
              </a:xfrm>
              <a:prstGeom prst="ellipse">
                <a:avLst/>
              </a:prstGeom>
              <a:solidFill>
                <a:srgbClr val="92CDE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>
                  <a:solidFill>
                    <a:srgbClr val="92CDEB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F02BB2B-F95B-4DB1-B7DB-94C155B18A52}"/>
                  </a:ext>
                </a:extLst>
              </p:cNvPr>
              <p:cNvSpPr/>
              <p:nvPr/>
            </p:nvSpPr>
            <p:spPr>
              <a:xfrm>
                <a:off x="7098895" y="1784238"/>
                <a:ext cx="352425" cy="352425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11B1F2C0-759A-4D08-A2C0-A3762DA0ADAA}"/>
                  </a:ext>
                </a:extLst>
              </p:cNvPr>
              <p:cNvSpPr/>
              <p:nvPr/>
            </p:nvSpPr>
            <p:spPr>
              <a:xfrm>
                <a:off x="7200901" y="1905000"/>
                <a:ext cx="161924" cy="152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3" name="Bogen 42">
                <a:extLst>
                  <a:ext uri="{FF2B5EF4-FFF2-40B4-BE49-F238E27FC236}">
                    <a16:creationId xmlns:a16="http://schemas.microsoft.com/office/drawing/2014/main" id="{7C0C6E1C-14B4-427F-8B0D-54E59AF3ECF1}"/>
                  </a:ext>
                </a:extLst>
              </p:cNvPr>
              <p:cNvSpPr/>
              <p:nvPr/>
            </p:nvSpPr>
            <p:spPr>
              <a:xfrm flipH="1">
                <a:off x="6138118" y="1463586"/>
                <a:ext cx="288950" cy="1452880"/>
              </a:xfrm>
              <a:prstGeom prst="arc">
                <a:avLst>
                  <a:gd name="adj1" fmla="val 16531652"/>
                  <a:gd name="adj2" fmla="val 5193115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4" name="Bogen 43">
                <a:extLst>
                  <a:ext uri="{FF2B5EF4-FFF2-40B4-BE49-F238E27FC236}">
                    <a16:creationId xmlns:a16="http://schemas.microsoft.com/office/drawing/2014/main" id="{21A2BA21-1F4F-4203-92DB-46565322BDEB}"/>
                  </a:ext>
                </a:extLst>
              </p:cNvPr>
              <p:cNvSpPr/>
              <p:nvPr/>
            </p:nvSpPr>
            <p:spPr>
              <a:xfrm flipH="1">
                <a:off x="6871186" y="1452281"/>
                <a:ext cx="288950" cy="1452880"/>
              </a:xfrm>
              <a:prstGeom prst="arc">
                <a:avLst>
                  <a:gd name="adj1" fmla="val 16514373"/>
                  <a:gd name="adj2" fmla="val 5193115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Bogen 44">
                <a:extLst>
                  <a:ext uri="{FF2B5EF4-FFF2-40B4-BE49-F238E27FC236}">
                    <a16:creationId xmlns:a16="http://schemas.microsoft.com/office/drawing/2014/main" id="{C489E37E-C483-4600-A5D6-DCF26E08BB71}"/>
                  </a:ext>
                </a:extLst>
              </p:cNvPr>
              <p:cNvSpPr/>
              <p:nvPr/>
            </p:nvSpPr>
            <p:spPr>
              <a:xfrm flipH="1">
                <a:off x="5459938" y="1708865"/>
                <a:ext cx="299110" cy="975360"/>
              </a:xfrm>
              <a:prstGeom prst="arc">
                <a:avLst>
                  <a:gd name="adj1" fmla="val 16509713"/>
                  <a:gd name="adj2" fmla="val 5234552"/>
                </a:avLst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22358EB6-EF9F-45D6-B1CC-EF65F766523E}"/>
                </a:ext>
              </a:extLst>
            </p:cNvPr>
            <p:cNvSpPr/>
            <p:nvPr/>
          </p:nvSpPr>
          <p:spPr>
            <a:xfrm>
              <a:off x="8914546" y="1572449"/>
              <a:ext cx="2679374" cy="1227234"/>
            </a:xfrm>
            <a:prstGeom prst="arc">
              <a:avLst>
                <a:gd name="adj1" fmla="val 436805"/>
                <a:gd name="adj2" fmla="val 9979813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4" name="Bogen 33">
              <a:extLst>
                <a:ext uri="{FF2B5EF4-FFF2-40B4-BE49-F238E27FC236}">
                  <a16:creationId xmlns:a16="http://schemas.microsoft.com/office/drawing/2014/main" id="{E9241436-4311-4A18-B007-BED2F041A06E}"/>
                </a:ext>
              </a:extLst>
            </p:cNvPr>
            <p:cNvSpPr/>
            <p:nvPr/>
          </p:nvSpPr>
          <p:spPr>
            <a:xfrm>
              <a:off x="9069451" y="1530196"/>
              <a:ext cx="2553756" cy="1227234"/>
            </a:xfrm>
            <a:prstGeom prst="arc">
              <a:avLst>
                <a:gd name="adj1" fmla="val 21340178"/>
                <a:gd name="adj2" fmla="val 59769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35" name="Bogen 34">
            <a:extLst>
              <a:ext uri="{FF2B5EF4-FFF2-40B4-BE49-F238E27FC236}">
                <a16:creationId xmlns:a16="http://schemas.microsoft.com/office/drawing/2014/main" id="{3EC2B926-0EFA-4370-AAB5-C3BDD04E5034}"/>
              </a:ext>
            </a:extLst>
          </p:cNvPr>
          <p:cNvSpPr/>
          <p:nvPr/>
        </p:nvSpPr>
        <p:spPr>
          <a:xfrm rot="11188205">
            <a:off x="9040581" y="1766701"/>
            <a:ext cx="2679374" cy="1227234"/>
          </a:xfrm>
          <a:prstGeom prst="arc">
            <a:avLst>
              <a:gd name="adj1" fmla="val 436805"/>
              <a:gd name="adj2" fmla="val 837520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6" name="Bogen 35">
            <a:extLst>
              <a:ext uri="{FF2B5EF4-FFF2-40B4-BE49-F238E27FC236}">
                <a16:creationId xmlns:a16="http://schemas.microsoft.com/office/drawing/2014/main" id="{869A9125-18FC-4B30-9300-90FE1348364E}"/>
              </a:ext>
            </a:extLst>
          </p:cNvPr>
          <p:cNvSpPr/>
          <p:nvPr/>
        </p:nvSpPr>
        <p:spPr>
          <a:xfrm rot="19445415">
            <a:off x="9202063" y="2341671"/>
            <a:ext cx="2553756" cy="1227234"/>
          </a:xfrm>
          <a:prstGeom prst="arc">
            <a:avLst>
              <a:gd name="adj1" fmla="val 96529"/>
              <a:gd name="adj2" fmla="val 597690"/>
            </a:avLst>
          </a:prstGeom>
          <a:noFill/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427638-C00E-49AE-8EE3-6F5F8EE7FEEA}"/>
              </a:ext>
            </a:extLst>
          </p:cNvPr>
          <p:cNvSpPr/>
          <p:nvPr/>
        </p:nvSpPr>
        <p:spPr>
          <a:xfrm>
            <a:off x="1013474" y="3298415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DER KLASSIKER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A69EF0B-EA02-4758-AE3E-EFE9772C59BA}"/>
              </a:ext>
            </a:extLst>
          </p:cNvPr>
          <p:cNvSpPr/>
          <p:nvPr/>
        </p:nvSpPr>
        <p:spPr>
          <a:xfrm>
            <a:off x="4862966" y="3319922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DAS BATMOBIL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B47447FC-25F9-4AD5-9FF2-C335318FD7E5}"/>
              </a:ext>
            </a:extLst>
          </p:cNvPr>
          <p:cNvSpPr/>
          <p:nvPr/>
        </p:nvSpPr>
        <p:spPr>
          <a:xfrm>
            <a:off x="8861414" y="3309624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FREE WILLY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B1D49DB-34FF-4A87-99A9-3F0B1A97AEC1}"/>
              </a:ext>
            </a:extLst>
          </p:cNvPr>
          <p:cNvSpPr/>
          <p:nvPr/>
        </p:nvSpPr>
        <p:spPr>
          <a:xfrm>
            <a:off x="976883" y="6010989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SUMSUM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4580F46F-D477-4382-A787-16622FB84B0C}"/>
              </a:ext>
            </a:extLst>
          </p:cNvPr>
          <p:cNvSpPr/>
          <p:nvPr/>
        </p:nvSpPr>
        <p:spPr>
          <a:xfrm>
            <a:off x="4876550" y="6010989"/>
            <a:ext cx="2416628" cy="473174"/>
          </a:xfrm>
          <a:prstGeom prst="rect">
            <a:avLst/>
          </a:prstGeom>
          <a:solidFill>
            <a:srgbClr val="FFC50B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DIE PRINZESSIN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49E7160-EE88-4CF9-BB74-10D06919D786}"/>
              </a:ext>
            </a:extLst>
          </p:cNvPr>
          <p:cNvSpPr/>
          <p:nvPr/>
        </p:nvSpPr>
        <p:spPr>
          <a:xfrm>
            <a:off x="8714288" y="6069642"/>
            <a:ext cx="2416628" cy="47317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SCIENCE DOGE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2685F5-6505-4F94-BFDD-A6257D3C15A6}"/>
              </a:ext>
            </a:extLst>
          </p:cNvPr>
          <p:cNvSpPr/>
          <p:nvPr/>
        </p:nvSpPr>
        <p:spPr>
          <a:xfrm>
            <a:off x="617254" y="1618856"/>
            <a:ext cx="3205154" cy="1616137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171671D-D475-44D6-A5B8-9AD928E5D197}"/>
              </a:ext>
            </a:extLst>
          </p:cNvPr>
          <p:cNvSpPr/>
          <p:nvPr/>
        </p:nvSpPr>
        <p:spPr>
          <a:xfrm>
            <a:off x="4531368" y="1615600"/>
            <a:ext cx="3205154" cy="1616137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B78EB46A-26E9-4A4B-9871-099F6EEDFFC5}"/>
              </a:ext>
            </a:extLst>
          </p:cNvPr>
          <p:cNvSpPr/>
          <p:nvPr/>
        </p:nvSpPr>
        <p:spPr>
          <a:xfrm rot="21312229">
            <a:off x="-271035" y="2247317"/>
            <a:ext cx="13282274" cy="2577676"/>
          </a:xfrm>
          <a:prstGeom prst="rect">
            <a:avLst/>
          </a:prstGeom>
          <a:solidFill>
            <a:srgbClr val="FFF000">
              <a:alpha val="85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de-DE" sz="12000" b="1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2" name="Picture 4" descr="Soap bubbles PNG">
            <a:extLst>
              <a:ext uri="{FF2B5EF4-FFF2-40B4-BE49-F238E27FC236}">
                <a16:creationId xmlns:a16="http://schemas.microsoft.com/office/drawing/2014/main" id="{04408EA6-C93D-4712-99A3-3C1D4D53D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395">
            <a:off x="2691996" y="2824950"/>
            <a:ext cx="1735225" cy="17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952DC97D-3C04-4128-8B31-95E8BFCD0382}"/>
              </a:ext>
            </a:extLst>
          </p:cNvPr>
          <p:cNvGrpSpPr/>
          <p:nvPr/>
        </p:nvGrpSpPr>
        <p:grpSpPr>
          <a:xfrm rot="21229502">
            <a:off x="4105915" y="2471517"/>
            <a:ext cx="4653208" cy="2166987"/>
            <a:chOff x="1010877" y="3469582"/>
            <a:chExt cx="3163725" cy="1590344"/>
          </a:xfrm>
        </p:grpSpPr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C5EF239A-06D5-4BEC-A626-3C813CC84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877" y="3469582"/>
              <a:ext cx="3163725" cy="1590344"/>
            </a:xfrm>
            <a:prstGeom prst="rect">
              <a:avLst/>
            </a:prstGeom>
          </p:spPr>
        </p:pic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6E67767D-6EF1-45EA-96CB-44A2C6755A1B}"/>
                </a:ext>
              </a:extLst>
            </p:cNvPr>
            <p:cNvSpPr/>
            <p:nvPr/>
          </p:nvSpPr>
          <p:spPr>
            <a:xfrm>
              <a:off x="1846342" y="4062400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994E84A0-E1BA-4B21-9928-949C856FF153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42E385AD-0304-40A9-96C2-BD09FC58F1DA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74" name="Picture 4" descr="Soap bubbles PNG">
            <a:extLst>
              <a:ext uri="{FF2B5EF4-FFF2-40B4-BE49-F238E27FC236}">
                <a16:creationId xmlns:a16="http://schemas.microsoft.com/office/drawing/2014/main" id="{F9DB08B4-A089-4DB8-A7DA-63E80A1B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395">
            <a:off x="2188076" y="3149828"/>
            <a:ext cx="1180460" cy="11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Soap bubbles PNG">
            <a:extLst>
              <a:ext uri="{FF2B5EF4-FFF2-40B4-BE49-F238E27FC236}">
                <a16:creationId xmlns:a16="http://schemas.microsoft.com/office/drawing/2014/main" id="{55692F06-219D-4630-A450-304BE646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8395">
            <a:off x="3046891" y="3186503"/>
            <a:ext cx="1180460" cy="11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gebnis fÃ¼r batman comic schrift">
            <a:extLst>
              <a:ext uri="{FF2B5EF4-FFF2-40B4-BE49-F238E27FC236}">
                <a16:creationId xmlns:a16="http://schemas.microsoft.com/office/drawing/2014/main" id="{0926E541-31FC-4CB3-9657-1B667FF4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1" b="96591" l="5665" r="98721">
                        <a14:foregroundMark x1="7857" y1="24621" x2="7857" y2="24621"/>
                        <a14:foregroundMark x1="35770" y1="96654" x2="35770" y2="96654"/>
                        <a14:foregroundMark x1="93513" y1="24621" x2="93513" y2="24621"/>
                        <a14:foregroundMark x1="98721" y1="26199" x2="98721" y2="26199"/>
                        <a14:foregroundMark x1="77570" y1="6061" x2="77570" y2="6061"/>
                        <a14:foregroundMark x1="41937" y1="3977" x2="41937" y2="3977"/>
                        <a14:foregroundMark x1="6578" y1="31439" x2="6578" y2="31439"/>
                        <a14:foregroundMark x1="5665" y1="48548" x2="5665" y2="48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281" y="2177840"/>
            <a:ext cx="1400465" cy="101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Ãhnliches Foto">
            <a:extLst>
              <a:ext uri="{FF2B5EF4-FFF2-40B4-BE49-F238E27FC236}">
                <a16:creationId xmlns:a16="http://schemas.microsoft.com/office/drawing/2014/main" id="{911C53EF-8C4F-478E-BF22-3F3FBD47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809">
            <a:off x="9439215" y="2964583"/>
            <a:ext cx="1321983" cy="9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30A87EB-28A6-4CA1-A95D-60E370EAC312}"/>
              </a:ext>
            </a:extLst>
          </p:cNvPr>
          <p:cNvSpPr/>
          <p:nvPr/>
        </p:nvSpPr>
        <p:spPr>
          <a:xfrm rot="21358017">
            <a:off x="3091585" y="501497"/>
            <a:ext cx="3746538" cy="923330"/>
          </a:xfrm>
          <a:prstGeom prst="rect">
            <a:avLst/>
          </a:prstGeom>
          <a:solidFill>
            <a:srgbClr val="FFC50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SUBMARINE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B74EEFFF-4BAD-40A5-83B7-71EC4B9D503C}"/>
              </a:ext>
            </a:extLst>
          </p:cNvPr>
          <p:cNvSpPr/>
          <p:nvPr/>
        </p:nvSpPr>
        <p:spPr>
          <a:xfrm rot="197269">
            <a:off x="6850980" y="596706"/>
            <a:ext cx="2184893" cy="923330"/>
          </a:xfrm>
          <a:prstGeom prst="rect">
            <a:avLst/>
          </a:prstGeom>
          <a:solidFill>
            <a:srgbClr val="FFC50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SELECT</a:t>
            </a:r>
          </a:p>
        </p:txBody>
      </p:sp>
    </p:spTree>
    <p:extLst>
      <p:ext uri="{BB962C8B-B14F-4D97-AF65-F5344CB8AC3E}">
        <p14:creationId xmlns:p14="http://schemas.microsoft.com/office/powerpoint/2010/main" val="22560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8" grpId="0" animBg="1"/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ldfish PNG">
            <a:extLst>
              <a:ext uri="{FF2B5EF4-FFF2-40B4-BE49-F238E27FC236}">
                <a16:creationId xmlns:a16="http://schemas.microsoft.com/office/drawing/2014/main" id="{E56575F8-3EB0-41F9-9472-B81DD3C2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06" y="4943765"/>
            <a:ext cx="514394" cy="2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ldfish PNG">
            <a:extLst>
              <a:ext uri="{FF2B5EF4-FFF2-40B4-BE49-F238E27FC236}">
                <a16:creationId xmlns:a16="http://schemas.microsoft.com/office/drawing/2014/main" id="{CD41314A-0D24-4521-9E5A-99D798D5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993">
            <a:off x="9419189" y="4188517"/>
            <a:ext cx="1148011" cy="53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ldfish PNG">
            <a:extLst>
              <a:ext uri="{FF2B5EF4-FFF2-40B4-BE49-F238E27FC236}">
                <a16:creationId xmlns:a16="http://schemas.microsoft.com/office/drawing/2014/main" id="{3A6FE975-E64A-4829-87CB-8D2E42E3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5280">
            <a:off x="9600181" y="4878387"/>
            <a:ext cx="804326" cy="3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ellyfish PNG">
            <a:extLst>
              <a:ext uri="{FF2B5EF4-FFF2-40B4-BE49-F238E27FC236}">
                <a16:creationId xmlns:a16="http://schemas.microsoft.com/office/drawing/2014/main" id="{AEDB5EF2-E435-47C8-A7F0-23E26C5F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9" y="3010251"/>
            <a:ext cx="1232595" cy="13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ellyfish PNG">
            <a:extLst>
              <a:ext uri="{FF2B5EF4-FFF2-40B4-BE49-F238E27FC236}">
                <a16:creationId xmlns:a16="http://schemas.microsoft.com/office/drawing/2014/main" id="{00DCF950-40BE-4120-A7E5-95E99B1E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670">
            <a:off x="1133679" y="4011710"/>
            <a:ext cx="526986" cy="56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oldfish PNG">
            <a:extLst>
              <a:ext uri="{FF2B5EF4-FFF2-40B4-BE49-F238E27FC236}">
                <a16:creationId xmlns:a16="http://schemas.microsoft.com/office/drawing/2014/main" id="{79C7CC6D-C11F-4D9C-A4F9-3BBA30D7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03" y="5280176"/>
            <a:ext cx="1153457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oldfish PNG">
            <a:extLst>
              <a:ext uri="{FF2B5EF4-FFF2-40B4-BE49-F238E27FC236}">
                <a16:creationId xmlns:a16="http://schemas.microsoft.com/office/drawing/2014/main" id="{2C9BE04A-2DFB-4547-AEAC-E34B5799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81" y="4871453"/>
            <a:ext cx="793243" cy="2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oldfish PNG">
            <a:extLst>
              <a:ext uri="{FF2B5EF4-FFF2-40B4-BE49-F238E27FC236}">
                <a16:creationId xmlns:a16="http://schemas.microsoft.com/office/drawing/2014/main" id="{D6D03825-EE24-473D-B6A0-DA948653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44" y="5092857"/>
            <a:ext cx="557668" cy="2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rass png image, green grass PNG picture">
            <a:extLst>
              <a:ext uri="{FF2B5EF4-FFF2-40B4-BE49-F238E27FC236}">
                <a16:creationId xmlns:a16="http://schemas.microsoft.com/office/drawing/2014/main" id="{37D13C09-FEA3-43FF-BB80-B4C49D5F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18" y="5727962"/>
            <a:ext cx="1102184" cy="9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E2C3E2B-0CE3-4BF0-8AAE-2F214248C8A3}"/>
              </a:ext>
            </a:extLst>
          </p:cNvPr>
          <p:cNvGrpSpPr/>
          <p:nvPr/>
        </p:nvGrpSpPr>
        <p:grpSpPr>
          <a:xfrm>
            <a:off x="11327223" y="4782795"/>
            <a:ext cx="3638156" cy="1900303"/>
            <a:chOff x="1010877" y="3469583"/>
            <a:chExt cx="3163725" cy="1590344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FB46801-3CF1-4ED2-BC05-9B4A6BD9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877" y="3469583"/>
              <a:ext cx="3163725" cy="1590344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DD72995-7C17-4518-88A9-3AC2E594DB6F}"/>
                </a:ext>
              </a:extLst>
            </p:cNvPr>
            <p:cNvSpPr/>
            <p:nvPr/>
          </p:nvSpPr>
          <p:spPr>
            <a:xfrm>
              <a:off x="1846342" y="4062400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A80AC57-D112-4EB5-83BF-D7FC682398F9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6FD3ABA-4890-485C-A82C-4C4030A4A3BB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9C53E9E5-368E-492E-A353-AA7BD1A14440}"/>
              </a:ext>
            </a:extLst>
          </p:cNvPr>
          <p:cNvSpPr/>
          <p:nvPr/>
        </p:nvSpPr>
        <p:spPr>
          <a:xfrm rot="21358017">
            <a:off x="3295622" y="3420761"/>
            <a:ext cx="543236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GESCHAFFT!</a:t>
            </a:r>
            <a:endParaRPr lang="de-DE" sz="8000" b="1" cap="none" spc="0" dirty="0">
              <a:ln w="6600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5AA8B6-0B3E-4CEE-8AB1-4368B8877959}"/>
              </a:ext>
            </a:extLst>
          </p:cNvPr>
          <p:cNvSpPr/>
          <p:nvPr/>
        </p:nvSpPr>
        <p:spPr>
          <a:xfrm rot="21110269">
            <a:off x="4597623" y="2572668"/>
            <a:ext cx="2364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LEVEL 1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5FE1D61-104E-45D8-ADBE-DCEA82A3D1BC}"/>
              </a:ext>
            </a:extLst>
          </p:cNvPr>
          <p:cNvSpPr/>
          <p:nvPr/>
        </p:nvSpPr>
        <p:spPr>
          <a:xfrm>
            <a:off x="4146677" y="250078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9F883D1-524E-4491-A777-652FF262B786}"/>
              </a:ext>
            </a:extLst>
          </p:cNvPr>
          <p:cNvSpPr/>
          <p:nvPr/>
        </p:nvSpPr>
        <p:spPr>
          <a:xfrm>
            <a:off x="4176215" y="24766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F43848A-ED8F-41E6-BCA7-FC91D6E4B905}"/>
              </a:ext>
            </a:extLst>
          </p:cNvPr>
          <p:cNvSpPr/>
          <p:nvPr/>
        </p:nvSpPr>
        <p:spPr>
          <a:xfrm>
            <a:off x="4176216" y="247650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0E9624F-757B-436A-B07C-4304D6480E06}"/>
              </a:ext>
            </a:extLst>
          </p:cNvPr>
          <p:cNvSpPr/>
          <p:nvPr/>
        </p:nvSpPr>
        <p:spPr>
          <a:xfrm>
            <a:off x="3384024" y="2452818"/>
            <a:ext cx="56468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START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2CC39B-3F3A-478F-9E81-02CF26CA8EA2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074" name="Picture 2" descr="Boat PNG">
            <a:extLst>
              <a:ext uri="{FF2B5EF4-FFF2-40B4-BE49-F238E27FC236}">
                <a16:creationId xmlns:a16="http://schemas.microsoft.com/office/drawing/2014/main" id="{AB700034-0F3C-452D-BB9B-8E8699F1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Sun PNG">
            <a:extLst>
              <a:ext uri="{FF2B5EF4-FFF2-40B4-BE49-F238E27FC236}">
                <a16:creationId xmlns:a16="http://schemas.microsoft.com/office/drawing/2014/main" id="{3CC14817-FE6B-4806-9B4C-4FA1DFBC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2" y="748749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FC7B6B7-E26F-4DC6-BB79-97994C4B17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882"/>
          <a:stretch/>
        </p:blipFill>
        <p:spPr>
          <a:xfrm>
            <a:off x="10970817" y="3672867"/>
            <a:ext cx="1082444" cy="1051441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BFB4834-E559-419B-97CB-30676E484CF0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F17E0D48-A809-4F40-8638-F65DE03DB72F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37B934B8-03E8-4B30-9EA4-0157DA213A0B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91154C4-99F7-42A4-9244-0FE537F9F6CE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5" grpId="0"/>
      <p:bldP spid="5" grpId="1"/>
      <p:bldP spid="27" grpId="0"/>
      <p:bldP spid="27" grpId="1"/>
      <p:bldP spid="28" grpId="0"/>
      <p:bldP spid="28" grpId="1"/>
      <p:bldP spid="29" grpId="0"/>
      <p:bldP spid="2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E2C3E2B-0CE3-4BF0-8AAE-2F214248C8A3}"/>
              </a:ext>
            </a:extLst>
          </p:cNvPr>
          <p:cNvGrpSpPr/>
          <p:nvPr/>
        </p:nvGrpSpPr>
        <p:grpSpPr>
          <a:xfrm>
            <a:off x="4600036" y="4814079"/>
            <a:ext cx="3638156" cy="1900303"/>
            <a:chOff x="1010877" y="3469583"/>
            <a:chExt cx="3163725" cy="1590344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FB46801-3CF1-4ED2-BC05-9B4A6BD9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877" y="3469583"/>
              <a:ext cx="3163725" cy="1590344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DD72995-7C17-4518-88A9-3AC2E594DB6F}"/>
                </a:ext>
              </a:extLst>
            </p:cNvPr>
            <p:cNvSpPr/>
            <p:nvPr/>
          </p:nvSpPr>
          <p:spPr>
            <a:xfrm>
              <a:off x="1846342" y="4062401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A80AC57-D112-4EB5-83BF-D7FC682398F9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6FD3ABA-4890-485C-A82C-4C4030A4A3BB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F5FE1D61-104E-45D8-ADBE-DCEA82A3D1BC}"/>
              </a:ext>
            </a:extLst>
          </p:cNvPr>
          <p:cNvSpPr/>
          <p:nvPr/>
        </p:nvSpPr>
        <p:spPr>
          <a:xfrm>
            <a:off x="4146677" y="250078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9F883D1-524E-4491-A777-652FF262B786}"/>
              </a:ext>
            </a:extLst>
          </p:cNvPr>
          <p:cNvSpPr/>
          <p:nvPr/>
        </p:nvSpPr>
        <p:spPr>
          <a:xfrm>
            <a:off x="4176215" y="2476650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F43848A-ED8F-41E6-BCA7-FC91D6E4B905}"/>
              </a:ext>
            </a:extLst>
          </p:cNvPr>
          <p:cNvSpPr/>
          <p:nvPr/>
        </p:nvSpPr>
        <p:spPr>
          <a:xfrm>
            <a:off x="4176216" y="2476508"/>
            <a:ext cx="3786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0E9624F-757B-436A-B07C-4304D6480E06}"/>
              </a:ext>
            </a:extLst>
          </p:cNvPr>
          <p:cNvSpPr/>
          <p:nvPr/>
        </p:nvSpPr>
        <p:spPr>
          <a:xfrm>
            <a:off x="3410438" y="2361264"/>
            <a:ext cx="56468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START</a:t>
            </a:r>
          </a:p>
        </p:txBody>
      </p:sp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40409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10007480" y="2861202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733480" y="3747275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79DEE3A2-87FE-477C-A686-F454B04080EB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4" name="Picture 2" descr="Boat PNG">
            <a:extLst>
              <a:ext uri="{FF2B5EF4-FFF2-40B4-BE49-F238E27FC236}">
                <a16:creationId xmlns:a16="http://schemas.microsoft.com/office/drawing/2014/main" id="{93E4F8D7-6D18-4439-AD8C-14F94C65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Sun PNG">
            <a:extLst>
              <a:ext uri="{FF2B5EF4-FFF2-40B4-BE49-F238E27FC236}">
                <a16:creationId xmlns:a16="http://schemas.microsoft.com/office/drawing/2014/main" id="{C0DD7E8C-BC24-4BE1-B5A0-7D8A5718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2" y="748749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62A45526-79C6-4AEC-89D5-8C6F506C1D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882"/>
          <a:stretch/>
        </p:blipFill>
        <p:spPr>
          <a:xfrm>
            <a:off x="10970817" y="3672867"/>
            <a:ext cx="1082444" cy="1051441"/>
          </a:xfrm>
          <a:prstGeom prst="rect">
            <a:avLst/>
          </a:prstGeom>
        </p:spPr>
      </p:pic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8F5D8D98-719D-4130-8576-43DFD8F2EA97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CDE4DC82-D42A-4A15-907F-62C823D769D0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2DBAC3AC-AE9A-4588-851A-7C8631E26E33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56B8644C-CC16-41F1-B2BA-1F50D2A46318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sp>
        <p:nvSpPr>
          <p:cNvPr id="52" name="Rechteck 51">
            <a:extLst>
              <a:ext uri="{FF2B5EF4-FFF2-40B4-BE49-F238E27FC236}">
                <a16:creationId xmlns:a16="http://schemas.microsoft.com/office/drawing/2014/main" id="{EF05B227-20F0-496C-9AC3-0A21B63832A9}"/>
              </a:ext>
            </a:extLst>
          </p:cNvPr>
          <p:cNvSpPr/>
          <p:nvPr/>
        </p:nvSpPr>
        <p:spPr>
          <a:xfrm rot="20998062">
            <a:off x="2376869" y="2215448"/>
            <a:ext cx="675056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PROBIER‘S </a:t>
            </a:r>
          </a:p>
          <a:p>
            <a:pPr algn="ctr"/>
            <a:r>
              <a:rPr lang="de-DE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NOCHMAL!</a:t>
            </a:r>
            <a:endParaRPr lang="de-DE" sz="72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4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1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7" grpId="0"/>
      <p:bldP spid="27" grpId="1"/>
      <p:bldP spid="28" grpId="0"/>
      <p:bldP spid="28" grpId="1"/>
      <p:bldP spid="29" grpId="0"/>
      <p:bldP spid="29" grpId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6A4B9BEF-1859-47E0-9703-18FADA658325}"/>
              </a:ext>
            </a:extLst>
          </p:cNvPr>
          <p:cNvGrpSpPr/>
          <p:nvPr/>
        </p:nvGrpSpPr>
        <p:grpSpPr>
          <a:xfrm>
            <a:off x="2383416" y="4783771"/>
            <a:ext cx="3638156" cy="1900303"/>
            <a:chOff x="1010877" y="3469583"/>
            <a:chExt cx="3163725" cy="1590344"/>
          </a:xfrm>
        </p:grpSpPr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6F72C7BB-AB4F-49D8-A344-DB8072D02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0877" y="3469583"/>
              <a:ext cx="3163725" cy="1590344"/>
            </a:xfrm>
            <a:prstGeom prst="rect">
              <a:avLst/>
            </a:prstGeom>
          </p:spPr>
        </p:pic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149130F9-D8A7-4FE3-A38A-1E386E95CE96}"/>
                </a:ext>
              </a:extLst>
            </p:cNvPr>
            <p:cNvSpPr/>
            <p:nvPr/>
          </p:nvSpPr>
          <p:spPr>
            <a:xfrm>
              <a:off x="1846342" y="4062401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77DF900-2B10-47AC-9664-99CB2FB7571D}"/>
                </a:ext>
              </a:extLst>
            </p:cNvPr>
            <p:cNvSpPr/>
            <p:nvPr/>
          </p:nvSpPr>
          <p:spPr>
            <a:xfrm>
              <a:off x="2631837" y="4126555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D9B5B225-AB21-48C0-A383-E7546888C5B3}"/>
                </a:ext>
              </a:extLst>
            </p:cNvPr>
            <p:cNvSpPr/>
            <p:nvPr/>
          </p:nvSpPr>
          <p:spPr>
            <a:xfrm>
              <a:off x="3447680" y="4073324"/>
              <a:ext cx="276372" cy="23154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F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4FECBBF-D81E-49B0-A2D2-58D7480E1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9841" y="4803707"/>
            <a:ext cx="3605545" cy="1869318"/>
          </a:xfrm>
          <a:prstGeom prst="rect">
            <a:avLst/>
          </a:prstGeom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>
            <a:extLst>
              <a:ext uri="{FF2B5EF4-FFF2-40B4-BE49-F238E27FC236}">
                <a16:creationId xmlns:a16="http://schemas.microsoft.com/office/drawing/2014/main" id="{3DDEC500-A41D-46AE-8F73-5275BA53BD3F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92DB9DD2-08D7-4552-8BFC-DF080528E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01297" y="3672867"/>
            <a:ext cx="1082444" cy="1051441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DE76030-2DB5-424F-871E-4BB513E9589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882"/>
          <a:stretch/>
        </p:blipFill>
        <p:spPr>
          <a:xfrm>
            <a:off x="10986057" y="3672867"/>
            <a:ext cx="1082444" cy="105144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B22CC7C-AEDB-4F76-9285-3C4FF17F76F9}"/>
              </a:ext>
            </a:extLst>
          </p:cNvPr>
          <p:cNvSpPr/>
          <p:nvPr/>
        </p:nvSpPr>
        <p:spPr>
          <a:xfrm>
            <a:off x="10916372" y="3470723"/>
            <a:ext cx="1270686" cy="1325901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5" name="Picture 2" descr="Boat PNG">
            <a:extLst>
              <a:ext uri="{FF2B5EF4-FFF2-40B4-BE49-F238E27FC236}">
                <a16:creationId xmlns:a16="http://schemas.microsoft.com/office/drawing/2014/main" id="{8569064F-9C13-463F-8FA5-C430440D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Sun PNG">
            <a:extLst>
              <a:ext uri="{FF2B5EF4-FFF2-40B4-BE49-F238E27FC236}">
                <a16:creationId xmlns:a16="http://schemas.microsoft.com/office/drawing/2014/main" id="{8EA93B8E-D213-4BE8-A277-15B396F0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992" y="748749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678238FF-8823-4E54-8B33-82713FBF2D2E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618640B7-BB72-4CAB-BC3E-F213B8A69408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32930966-FEAF-4A95-B432-5562B1B8A31D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28AB1A82-AF92-4584-8AD2-EAA14B7DD7AF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1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Sun PNG">
            <a:extLst>
              <a:ext uri="{FF2B5EF4-FFF2-40B4-BE49-F238E27FC236}">
                <a16:creationId xmlns:a16="http://schemas.microsoft.com/office/drawing/2014/main" id="{FBF5CB9E-3772-4700-9F3C-4D14410A3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60304"/>
          <a:stretch/>
        </p:blipFill>
        <p:spPr bwMode="auto">
          <a:xfrm>
            <a:off x="-571501" y="-277696"/>
            <a:ext cx="15438243" cy="44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96A95D59-4EC8-4FAB-8966-9E76C1F7F275}"/>
              </a:ext>
            </a:extLst>
          </p:cNvPr>
          <p:cNvCxnSpPr>
            <a:cxnSpLocks/>
          </p:cNvCxnSpPr>
          <p:nvPr/>
        </p:nvCxnSpPr>
        <p:spPr>
          <a:xfrm flipH="1" flipV="1">
            <a:off x="4399788" y="171987"/>
            <a:ext cx="1" cy="4842422"/>
          </a:xfrm>
          <a:prstGeom prst="line">
            <a:avLst/>
          </a:prstGeom>
          <a:ln w="38100" cap="flat" cmpd="sng" algn="ctr">
            <a:solidFill>
              <a:schemeClr val="bg2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08C7788C-9738-4CE4-825E-A3350A42B50A}"/>
              </a:ext>
            </a:extLst>
          </p:cNvPr>
          <p:cNvSpPr/>
          <p:nvPr/>
        </p:nvSpPr>
        <p:spPr>
          <a:xfrm>
            <a:off x="3618752" y="3572689"/>
            <a:ext cx="1494883" cy="6071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D64D397B-DBAD-47B7-A308-36C1E06413BF}"/>
              </a:ext>
            </a:extLst>
          </p:cNvPr>
          <p:cNvSpPr/>
          <p:nvPr/>
        </p:nvSpPr>
        <p:spPr>
          <a:xfrm rot="10800000">
            <a:off x="3566899" y="3901626"/>
            <a:ext cx="1645702" cy="965408"/>
          </a:xfrm>
          <a:prstGeom prst="triangle">
            <a:avLst>
              <a:gd name="adj" fmla="val 493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AC2D65CB-71BA-487A-8CFE-0AA4F485524E}"/>
              </a:ext>
            </a:extLst>
          </p:cNvPr>
          <p:cNvSpPr/>
          <p:nvPr/>
        </p:nvSpPr>
        <p:spPr>
          <a:xfrm>
            <a:off x="3487705" y="3517850"/>
            <a:ext cx="1761271" cy="1238334"/>
          </a:xfrm>
          <a:prstGeom prst="arc">
            <a:avLst>
              <a:gd name="adj1" fmla="val 11655953"/>
              <a:gd name="adj2" fmla="val 20735787"/>
            </a:avLst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5901B29-65A8-47B4-B46F-0E6DFFC6FFB4}"/>
              </a:ext>
            </a:extLst>
          </p:cNvPr>
          <p:cNvSpPr txBox="1"/>
          <p:nvPr/>
        </p:nvSpPr>
        <p:spPr>
          <a:xfrm>
            <a:off x="3875922" y="3716652"/>
            <a:ext cx="4872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accent6"/>
                </a:solidFill>
              </a:rPr>
              <a:t>α</a:t>
            </a:r>
            <a:endParaRPr lang="de-AT" sz="3200" b="1" dirty="0">
              <a:solidFill>
                <a:schemeClr val="accent6"/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53A0855E-3828-44F6-BC90-7CA00237E433}"/>
              </a:ext>
            </a:extLst>
          </p:cNvPr>
          <p:cNvSpPr txBox="1"/>
          <p:nvPr/>
        </p:nvSpPr>
        <p:spPr>
          <a:xfrm>
            <a:off x="4481796" y="3745087"/>
            <a:ext cx="4872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accent6"/>
                </a:solidFill>
              </a:rPr>
              <a:t>β</a:t>
            </a:r>
            <a:endParaRPr lang="de-AT" sz="3200" b="1" dirty="0">
              <a:solidFill>
                <a:schemeClr val="accent6"/>
              </a:solidFill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5544E1C-37BD-478A-9C03-F65DA15DD1C8}"/>
              </a:ext>
            </a:extLst>
          </p:cNvPr>
          <p:cNvCxnSpPr/>
          <p:nvPr/>
        </p:nvCxnSpPr>
        <p:spPr>
          <a:xfrm>
            <a:off x="4395571" y="3178475"/>
            <a:ext cx="0" cy="169841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leichschenkliges Dreieck 66">
            <a:extLst>
              <a:ext uri="{FF2B5EF4-FFF2-40B4-BE49-F238E27FC236}">
                <a16:creationId xmlns:a16="http://schemas.microsoft.com/office/drawing/2014/main" id="{CFB6289A-D129-42D4-8887-3746FD2BDE16}"/>
              </a:ext>
            </a:extLst>
          </p:cNvPr>
          <p:cNvSpPr/>
          <p:nvPr/>
        </p:nvSpPr>
        <p:spPr>
          <a:xfrm rot="13291440" flipH="1">
            <a:off x="6338991" y="-1021625"/>
            <a:ext cx="186722" cy="7174779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Gleichschenkliges Dreieck 58">
            <a:extLst>
              <a:ext uri="{FF2B5EF4-FFF2-40B4-BE49-F238E27FC236}">
                <a16:creationId xmlns:a16="http://schemas.microsoft.com/office/drawing/2014/main" id="{56D92B37-9F6B-44FE-A94A-8E702AA125AA}"/>
              </a:ext>
            </a:extLst>
          </p:cNvPr>
          <p:cNvSpPr/>
          <p:nvPr/>
        </p:nvSpPr>
        <p:spPr>
          <a:xfrm rot="8291384" flipH="1">
            <a:off x="2111840" y="-896651"/>
            <a:ext cx="229867" cy="6642833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F373510-ACFD-400F-8F3A-349EF81CFDAB}"/>
              </a:ext>
            </a:extLst>
          </p:cNvPr>
          <p:cNvCxnSpPr>
            <a:cxnSpLocks/>
          </p:cNvCxnSpPr>
          <p:nvPr/>
        </p:nvCxnSpPr>
        <p:spPr>
          <a:xfrm flipV="1">
            <a:off x="3217796" y="4842675"/>
            <a:ext cx="2579053" cy="20129"/>
          </a:xfrm>
          <a:prstGeom prst="line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79EBA863-4093-4BB7-A275-923F3EF91E63}"/>
              </a:ext>
            </a:extLst>
          </p:cNvPr>
          <p:cNvSpPr/>
          <p:nvPr/>
        </p:nvSpPr>
        <p:spPr>
          <a:xfrm>
            <a:off x="4942251" y="2008947"/>
            <a:ext cx="5611552" cy="10071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 b="1" dirty="0">
              <a:solidFill>
                <a:schemeClr val="accent6"/>
              </a:solidFill>
            </a:endParaRPr>
          </a:p>
          <a:p>
            <a:pPr algn="ctr"/>
            <a:endParaRPr lang="de-AT" sz="1050" b="1" dirty="0">
              <a:solidFill>
                <a:schemeClr val="accent6"/>
              </a:solidFill>
            </a:endParaRPr>
          </a:p>
          <a:p>
            <a:pPr algn="ctr"/>
            <a:r>
              <a:rPr lang="de-AT" sz="3200" b="1" dirty="0">
                <a:solidFill>
                  <a:schemeClr val="accent6"/>
                </a:solidFill>
              </a:rPr>
              <a:t>Einfallswinkel = Ausfallswinkel</a:t>
            </a:r>
          </a:p>
          <a:p>
            <a:pPr algn="ctr"/>
            <a:r>
              <a:rPr lang="el-GR" sz="3200" b="1" dirty="0">
                <a:solidFill>
                  <a:schemeClr val="accent6"/>
                </a:solidFill>
              </a:rPr>
              <a:t>α</a:t>
            </a:r>
            <a:r>
              <a:rPr lang="de-AT" sz="3200" b="1" dirty="0">
                <a:solidFill>
                  <a:schemeClr val="accent6"/>
                </a:solidFill>
              </a:rPr>
              <a:t> = </a:t>
            </a:r>
            <a:r>
              <a:rPr lang="el-GR" sz="3200" b="1" dirty="0">
                <a:solidFill>
                  <a:schemeClr val="accent6"/>
                </a:solidFill>
              </a:rPr>
              <a:t>β</a:t>
            </a:r>
            <a:endParaRPr lang="de-AT" sz="3200" b="1" dirty="0">
              <a:solidFill>
                <a:schemeClr val="accent6"/>
              </a:solidFill>
            </a:endParaRPr>
          </a:p>
          <a:p>
            <a:pPr algn="ctr"/>
            <a:endParaRPr lang="de-AT" dirty="0">
              <a:solidFill>
                <a:schemeClr val="accent6"/>
              </a:solidFill>
            </a:endParaRPr>
          </a:p>
          <a:p>
            <a:pPr algn="ctr"/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6CE3683-6E46-4E9F-A1A1-44592CF31AC8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4" name="Picture 2" descr="Boat PNG">
            <a:extLst>
              <a:ext uri="{FF2B5EF4-FFF2-40B4-BE49-F238E27FC236}">
                <a16:creationId xmlns:a16="http://schemas.microsoft.com/office/drawing/2014/main" id="{117E797D-60EA-45AD-AE4C-FC58AFE7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11" y="2299834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71BBA1F-5501-4462-9BA8-54D16E970193}"/>
              </a:ext>
            </a:extLst>
          </p:cNvPr>
          <p:cNvGrpSpPr/>
          <p:nvPr/>
        </p:nvGrpSpPr>
        <p:grpSpPr>
          <a:xfrm>
            <a:off x="11225071" y="5459479"/>
            <a:ext cx="678050" cy="967263"/>
            <a:chOff x="11189982" y="5240104"/>
            <a:chExt cx="829470" cy="1313325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5892724C-9FAA-43B0-BB62-3E557756E535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4950192B-ACB9-4EA6-99A6-DD1B95103747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5156A2FC-CF4D-445C-8FC1-CC8E271DC853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CB50B570-BD71-4F94-99DB-C19E55BB16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9841" y="4794280"/>
            <a:ext cx="3605545" cy="1869318"/>
          </a:xfrm>
          <a:prstGeom prst="rect">
            <a:avLst/>
          </a:prstGeom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hteck 72">
            <a:extLst>
              <a:ext uri="{FF2B5EF4-FFF2-40B4-BE49-F238E27FC236}">
                <a16:creationId xmlns:a16="http://schemas.microsoft.com/office/drawing/2014/main" id="{A6B42CD9-FFC0-409A-B4C3-AF9147FEF028}"/>
              </a:ext>
            </a:extLst>
          </p:cNvPr>
          <p:cNvSpPr/>
          <p:nvPr/>
        </p:nvSpPr>
        <p:spPr>
          <a:xfrm>
            <a:off x="10921314" y="651623"/>
            <a:ext cx="1270686" cy="1325901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4" name="Picture 8" descr="Sun PNG">
            <a:extLst>
              <a:ext uri="{FF2B5EF4-FFF2-40B4-BE49-F238E27FC236}">
                <a16:creationId xmlns:a16="http://schemas.microsoft.com/office/drawing/2014/main" id="{B8A026A1-2D81-48FD-859C-A26A992AA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85" y="755788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un PNG">
            <a:extLst>
              <a:ext uri="{FF2B5EF4-FFF2-40B4-BE49-F238E27FC236}">
                <a16:creationId xmlns:a16="http://schemas.microsoft.com/office/drawing/2014/main" id="{011F0896-15FE-4EBE-94D4-515181B6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212" y="755787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81CB5381-0B35-40CC-AD61-D44C1B29523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01297" y="3672867"/>
            <a:ext cx="1082444" cy="10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0" grpId="0" animBg="1"/>
      <p:bldP spid="21" grpId="0"/>
      <p:bldP spid="77" grpId="0"/>
      <p:bldP spid="67" grpId="0" animBg="1"/>
      <p:bldP spid="59" grpId="0" animBg="1"/>
      <p:bldP spid="26" grpId="0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Sun PNG">
            <a:extLst>
              <a:ext uri="{FF2B5EF4-FFF2-40B4-BE49-F238E27FC236}">
                <a16:creationId xmlns:a16="http://schemas.microsoft.com/office/drawing/2014/main" id="{FBF5CB9E-3772-4700-9F3C-4D14410A3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60304"/>
          <a:stretch/>
        </p:blipFill>
        <p:spPr bwMode="auto">
          <a:xfrm>
            <a:off x="-571501" y="-277696"/>
            <a:ext cx="15438243" cy="44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FA9B064-FCCE-4220-80C0-2149D9E80BA8}"/>
              </a:ext>
            </a:extLst>
          </p:cNvPr>
          <p:cNvSpPr/>
          <p:nvPr/>
        </p:nvSpPr>
        <p:spPr>
          <a:xfrm>
            <a:off x="0" y="2934561"/>
            <a:ext cx="12192000" cy="3976254"/>
          </a:xfrm>
          <a:prstGeom prst="rect">
            <a:avLst/>
          </a:prstGeom>
          <a:solidFill>
            <a:srgbClr val="37C1E0"/>
          </a:solidFill>
          <a:ln>
            <a:solidFill>
              <a:srgbClr val="37C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54" name="Picture 30" descr="grass png image, green grass PNG picture">
            <a:extLst>
              <a:ext uri="{FF2B5EF4-FFF2-40B4-BE49-F238E27FC236}">
                <a16:creationId xmlns:a16="http://schemas.microsoft.com/office/drawing/2014/main" id="{FC7BD55D-803B-4847-8EB5-5A36FE5F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4" y="5984201"/>
            <a:ext cx="503551" cy="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pngimg.com/uploads/sand/sand_PNG31.png">
            <a:extLst>
              <a:ext uri="{FF2B5EF4-FFF2-40B4-BE49-F238E27FC236}">
                <a16:creationId xmlns:a16="http://schemas.microsoft.com/office/drawing/2014/main" id="{B3EF7661-5C31-45EE-9097-380D3830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5" r="3292" b="-12883"/>
          <a:stretch/>
        </p:blipFill>
        <p:spPr bwMode="auto">
          <a:xfrm>
            <a:off x="8092370" y="5764231"/>
            <a:ext cx="4099630" cy="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pngimg.com/uploads/sand/sand_PNG31.png">
            <a:extLst>
              <a:ext uri="{FF2B5EF4-FFF2-40B4-BE49-F238E27FC236}">
                <a16:creationId xmlns:a16="http://schemas.microsoft.com/office/drawing/2014/main" id="{18938C5C-45AE-4BB2-8FC0-76305441B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4020" b="34964"/>
          <a:stretch/>
        </p:blipFill>
        <p:spPr bwMode="auto">
          <a:xfrm>
            <a:off x="8394781" y="5097752"/>
            <a:ext cx="3797219" cy="8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pngimg.com/uploads/sand/sand_PNG31.png">
            <a:extLst>
              <a:ext uri="{FF2B5EF4-FFF2-40B4-BE49-F238E27FC236}">
                <a16:creationId xmlns:a16="http://schemas.microsoft.com/office/drawing/2014/main" id="{8A69DF8A-A99C-40A9-9C91-FAA57D040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1009723">
            <a:off x="7521702" y="5725598"/>
            <a:ext cx="573390" cy="7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pngimg.com/uploads/sand/sand_PNG31.png">
            <a:extLst>
              <a:ext uri="{FF2B5EF4-FFF2-40B4-BE49-F238E27FC236}">
                <a16:creationId xmlns:a16="http://schemas.microsoft.com/office/drawing/2014/main" id="{2D742972-A6B0-4348-9ECF-8C74B0C0B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7" r="10415" b="-42949"/>
          <a:stretch/>
        </p:blipFill>
        <p:spPr bwMode="auto">
          <a:xfrm>
            <a:off x="8432292" y="5497776"/>
            <a:ext cx="3759708" cy="6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ngimg.com/uploads/sea/sea_PNG28.png">
            <a:extLst>
              <a:ext uri="{FF2B5EF4-FFF2-40B4-BE49-F238E27FC236}">
                <a16:creationId xmlns:a16="http://schemas.microsoft.com/office/drawing/2014/main" id="{96F1E5C2-892D-4061-AEFE-DEAAA6013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0" y="922210"/>
            <a:ext cx="12192001" cy="203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ass png image, green grass PNG picture">
            <a:extLst>
              <a:ext uri="{FF2B5EF4-FFF2-40B4-BE49-F238E27FC236}">
                <a16:creationId xmlns:a16="http://schemas.microsoft.com/office/drawing/2014/main" id="{CB65B56A-90FC-4424-892E-7E7076A8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62" y="5994253"/>
            <a:ext cx="455937" cy="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sand/sand_PNG31.png">
            <a:extLst>
              <a:ext uri="{FF2B5EF4-FFF2-40B4-BE49-F238E27FC236}">
                <a16:creationId xmlns:a16="http://schemas.microsoft.com/office/drawing/2014/main" id="{E0B60B25-33B2-46F1-81B1-79B01E1B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7" y="6491800"/>
            <a:ext cx="6493163" cy="4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pngimg.com/uploads/sand/sand_PNG31.png">
            <a:extLst>
              <a:ext uri="{FF2B5EF4-FFF2-40B4-BE49-F238E27FC236}">
                <a16:creationId xmlns:a16="http://schemas.microsoft.com/office/drawing/2014/main" id="{B72182BF-7190-4056-83D3-E5D8B027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4876"/>
          <a:stretch/>
        </p:blipFill>
        <p:spPr bwMode="auto">
          <a:xfrm>
            <a:off x="7962376" y="6044014"/>
            <a:ext cx="4229624" cy="4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pngimg.com/uploads/sand/sand_PNG31.png">
            <a:extLst>
              <a:ext uri="{FF2B5EF4-FFF2-40B4-BE49-F238E27FC236}">
                <a16:creationId xmlns:a16="http://schemas.microsoft.com/office/drawing/2014/main" id="{6BCD7D48-B60E-4809-BCB2-2E4247DB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7569200" y="6257094"/>
            <a:ext cx="1461661" cy="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pngimg.com/uploads/sand/sand_PNG31.png">
            <a:extLst>
              <a:ext uri="{FF2B5EF4-FFF2-40B4-BE49-F238E27FC236}">
                <a16:creationId xmlns:a16="http://schemas.microsoft.com/office/drawing/2014/main" id="{ED92E571-03C1-475D-92E4-7C2B19CD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-1711" r="46803" b="-9359"/>
          <a:stretch/>
        </p:blipFill>
        <p:spPr bwMode="auto">
          <a:xfrm>
            <a:off x="8092371" y="5959703"/>
            <a:ext cx="1190630" cy="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pngimg.com/uploads/sand/sand_PNG31.png">
            <a:extLst>
              <a:ext uri="{FF2B5EF4-FFF2-40B4-BE49-F238E27FC236}">
                <a16:creationId xmlns:a16="http://schemas.microsoft.com/office/drawing/2014/main" id="{7B2DBB80-BF7F-4D6A-BA97-AA0E039C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316989">
            <a:off x="7028649" y="6132391"/>
            <a:ext cx="781040" cy="4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ngimg.com/uploads/sand/sand_PNG31.png">
            <a:extLst>
              <a:ext uri="{FF2B5EF4-FFF2-40B4-BE49-F238E27FC236}">
                <a16:creationId xmlns:a16="http://schemas.microsoft.com/office/drawing/2014/main" id="{875E825D-8DAC-4A66-8807-8352CA4B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r="33242" b="51898"/>
          <a:stretch/>
        </p:blipFill>
        <p:spPr bwMode="auto">
          <a:xfrm rot="20538809">
            <a:off x="8177350" y="4953574"/>
            <a:ext cx="573390" cy="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pngimg.com/uploads/sand/sand_PNG31.png">
            <a:extLst>
              <a:ext uri="{FF2B5EF4-FFF2-40B4-BE49-F238E27FC236}">
                <a16:creationId xmlns:a16="http://schemas.microsoft.com/office/drawing/2014/main" id="{D3AA6468-8E9F-4B8F-B000-3A1FAAA3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39003" b="40081"/>
          <a:stretch/>
        </p:blipFill>
        <p:spPr bwMode="auto">
          <a:xfrm>
            <a:off x="8725298" y="5008827"/>
            <a:ext cx="3466702" cy="6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grass png image, green grass PNG picture">
            <a:extLst>
              <a:ext uri="{FF2B5EF4-FFF2-40B4-BE49-F238E27FC236}">
                <a16:creationId xmlns:a16="http://schemas.microsoft.com/office/drawing/2014/main" id="{1A2E1833-F1B7-4C65-BBB1-955126D5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40" y="5561306"/>
            <a:ext cx="490338" cy="7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grass png image, green grass PNG picture">
            <a:extLst>
              <a:ext uri="{FF2B5EF4-FFF2-40B4-BE49-F238E27FC236}">
                <a16:creationId xmlns:a16="http://schemas.microsoft.com/office/drawing/2014/main" id="{7F412B06-0F0D-4737-8191-DBB5833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5436569"/>
            <a:ext cx="1104106" cy="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Goldfish PNG">
            <a:extLst>
              <a:ext uri="{FF2B5EF4-FFF2-40B4-BE49-F238E27FC236}">
                <a16:creationId xmlns:a16="http://schemas.microsoft.com/office/drawing/2014/main" id="{F6C04A89-D7EE-484E-B56C-BE24871F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5165" y="5430841"/>
            <a:ext cx="653002" cy="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oldfish PNG">
            <a:extLst>
              <a:ext uri="{FF2B5EF4-FFF2-40B4-BE49-F238E27FC236}">
                <a16:creationId xmlns:a16="http://schemas.microsoft.com/office/drawing/2014/main" id="{5420BF39-E27F-4930-8649-B8DC5DC0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8" y="3814318"/>
            <a:ext cx="629830" cy="3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Goldfish PNG">
            <a:extLst>
              <a:ext uri="{FF2B5EF4-FFF2-40B4-BE49-F238E27FC236}">
                <a16:creationId xmlns:a16="http://schemas.microsoft.com/office/drawing/2014/main" id="{73500940-2E2E-4244-B7FB-313770FB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3" flipH="1">
            <a:off x="1193988" y="4471049"/>
            <a:ext cx="463126" cy="2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oldfish PNG">
            <a:extLst>
              <a:ext uri="{FF2B5EF4-FFF2-40B4-BE49-F238E27FC236}">
                <a16:creationId xmlns:a16="http://schemas.microsoft.com/office/drawing/2014/main" id="{021D37CB-9828-47B1-9D24-39B48269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070" flipH="1">
            <a:off x="1576480" y="4007549"/>
            <a:ext cx="802702" cy="4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pngimg.com/uploads/sand/sand_PNG31.png">
            <a:extLst>
              <a:ext uri="{FF2B5EF4-FFF2-40B4-BE49-F238E27FC236}">
                <a16:creationId xmlns:a16="http://schemas.microsoft.com/office/drawing/2014/main" id="{10C94A9A-235B-4465-859A-F05F7198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767" b="-7545"/>
          <a:stretch/>
        </p:blipFill>
        <p:spPr bwMode="auto">
          <a:xfrm>
            <a:off x="8215203" y="6213941"/>
            <a:ext cx="3759708" cy="4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Goldfish PNG">
            <a:extLst>
              <a:ext uri="{FF2B5EF4-FFF2-40B4-BE49-F238E27FC236}">
                <a16:creationId xmlns:a16="http://schemas.microsoft.com/office/drawing/2014/main" id="{D6FF876C-28D3-48F7-AA4D-C03FE77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01" y="6131753"/>
            <a:ext cx="450545" cy="4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pngimg.com/uploads/sand/sand_PNG31.png">
            <a:extLst>
              <a:ext uri="{FF2B5EF4-FFF2-40B4-BE49-F238E27FC236}">
                <a16:creationId xmlns:a16="http://schemas.microsoft.com/office/drawing/2014/main" id="{66E7E9F8-0471-43C3-955B-90CD69F5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927786">
            <a:off x="7778549" y="5265651"/>
            <a:ext cx="635686" cy="6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pngimg.com/uploads/sand/sand_PNG31.png">
            <a:extLst>
              <a:ext uri="{FF2B5EF4-FFF2-40B4-BE49-F238E27FC236}">
                <a16:creationId xmlns:a16="http://schemas.microsoft.com/office/drawing/2014/main" id="{86692DA3-4E47-46D4-A4DD-A6367E15B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-1" r="22790" b="60935"/>
          <a:stretch/>
        </p:blipFill>
        <p:spPr bwMode="auto">
          <a:xfrm rot="20749038">
            <a:off x="7522516" y="5521711"/>
            <a:ext cx="781040" cy="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ahorse PNG">
            <a:extLst>
              <a:ext uri="{FF2B5EF4-FFF2-40B4-BE49-F238E27FC236}">
                <a16:creationId xmlns:a16="http://schemas.microsoft.com/office/drawing/2014/main" id="{69111927-AB9E-429F-8ACF-E6C63C34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886">
            <a:off x="9885884" y="2810216"/>
            <a:ext cx="609331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ahorse PNG">
            <a:extLst>
              <a:ext uri="{FF2B5EF4-FFF2-40B4-BE49-F238E27FC236}">
                <a16:creationId xmlns:a16="http://schemas.microsoft.com/office/drawing/2014/main" id="{DDDFC340-46E7-42DE-9C3C-12CD98FB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012">
            <a:off x="9518141" y="3718898"/>
            <a:ext cx="329008" cy="6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t PNG">
            <a:extLst>
              <a:ext uri="{FF2B5EF4-FFF2-40B4-BE49-F238E27FC236}">
                <a16:creationId xmlns:a16="http://schemas.microsoft.com/office/drawing/2014/main" id="{3FAFB33F-E73F-45D7-82EE-06CB7643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115" y="-2807268"/>
            <a:ext cx="155554" cy="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96A95D59-4EC8-4FAB-8966-9E76C1F7F275}"/>
              </a:ext>
            </a:extLst>
          </p:cNvPr>
          <p:cNvCxnSpPr>
            <a:cxnSpLocks/>
          </p:cNvCxnSpPr>
          <p:nvPr/>
        </p:nvCxnSpPr>
        <p:spPr>
          <a:xfrm flipH="1" flipV="1">
            <a:off x="4399788" y="171987"/>
            <a:ext cx="1" cy="4842422"/>
          </a:xfrm>
          <a:prstGeom prst="line">
            <a:avLst/>
          </a:prstGeom>
          <a:ln w="38100" cap="flat" cmpd="sng" algn="ctr">
            <a:solidFill>
              <a:schemeClr val="bg2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08C7788C-9738-4CE4-825E-A3350A42B50A}"/>
              </a:ext>
            </a:extLst>
          </p:cNvPr>
          <p:cNvSpPr/>
          <p:nvPr/>
        </p:nvSpPr>
        <p:spPr>
          <a:xfrm>
            <a:off x="3618752" y="3572689"/>
            <a:ext cx="1494883" cy="6071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D64D397B-DBAD-47B7-A308-36C1E06413BF}"/>
              </a:ext>
            </a:extLst>
          </p:cNvPr>
          <p:cNvSpPr/>
          <p:nvPr/>
        </p:nvSpPr>
        <p:spPr>
          <a:xfrm rot="10800000">
            <a:off x="3566899" y="3901626"/>
            <a:ext cx="1645702" cy="965408"/>
          </a:xfrm>
          <a:prstGeom prst="triangle">
            <a:avLst>
              <a:gd name="adj" fmla="val 493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AC2D65CB-71BA-487A-8CFE-0AA4F485524E}"/>
              </a:ext>
            </a:extLst>
          </p:cNvPr>
          <p:cNvSpPr/>
          <p:nvPr/>
        </p:nvSpPr>
        <p:spPr>
          <a:xfrm>
            <a:off x="3487705" y="3517850"/>
            <a:ext cx="1761271" cy="1238334"/>
          </a:xfrm>
          <a:prstGeom prst="arc">
            <a:avLst>
              <a:gd name="adj1" fmla="val 11655953"/>
              <a:gd name="adj2" fmla="val 20735787"/>
            </a:avLst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5901B29-65A8-47B4-B46F-0E6DFFC6FFB4}"/>
              </a:ext>
            </a:extLst>
          </p:cNvPr>
          <p:cNvSpPr txBox="1"/>
          <p:nvPr/>
        </p:nvSpPr>
        <p:spPr>
          <a:xfrm>
            <a:off x="3875922" y="3716652"/>
            <a:ext cx="4872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accent6"/>
                </a:solidFill>
              </a:rPr>
              <a:t>α</a:t>
            </a:r>
            <a:endParaRPr lang="de-AT" sz="3200" b="1" dirty="0">
              <a:solidFill>
                <a:schemeClr val="accent6"/>
              </a:solidFill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53A0855E-3828-44F6-BC90-7CA00237E433}"/>
              </a:ext>
            </a:extLst>
          </p:cNvPr>
          <p:cNvSpPr txBox="1"/>
          <p:nvPr/>
        </p:nvSpPr>
        <p:spPr>
          <a:xfrm>
            <a:off x="4481796" y="3745087"/>
            <a:ext cx="4872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accent6"/>
                </a:solidFill>
              </a:rPr>
              <a:t>β</a:t>
            </a:r>
            <a:endParaRPr lang="de-AT" sz="3200" b="1" dirty="0">
              <a:solidFill>
                <a:schemeClr val="accent6"/>
              </a:solidFill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5544E1C-37BD-478A-9C03-F65DA15DD1C8}"/>
              </a:ext>
            </a:extLst>
          </p:cNvPr>
          <p:cNvCxnSpPr/>
          <p:nvPr/>
        </p:nvCxnSpPr>
        <p:spPr>
          <a:xfrm>
            <a:off x="4395571" y="3178475"/>
            <a:ext cx="0" cy="169841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leichschenkliges Dreieck 58">
            <a:extLst>
              <a:ext uri="{FF2B5EF4-FFF2-40B4-BE49-F238E27FC236}">
                <a16:creationId xmlns:a16="http://schemas.microsoft.com/office/drawing/2014/main" id="{56D92B37-9F6B-44FE-A94A-8E702AA125AA}"/>
              </a:ext>
            </a:extLst>
          </p:cNvPr>
          <p:cNvSpPr/>
          <p:nvPr/>
        </p:nvSpPr>
        <p:spPr>
          <a:xfrm rot="8291384" flipH="1">
            <a:off x="2111840" y="-896651"/>
            <a:ext cx="229867" cy="6642833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F373510-ACFD-400F-8F3A-349EF81CFDAB}"/>
              </a:ext>
            </a:extLst>
          </p:cNvPr>
          <p:cNvCxnSpPr>
            <a:cxnSpLocks/>
          </p:cNvCxnSpPr>
          <p:nvPr/>
        </p:nvCxnSpPr>
        <p:spPr>
          <a:xfrm flipV="1">
            <a:off x="3217796" y="4842675"/>
            <a:ext cx="2579053" cy="20129"/>
          </a:xfrm>
          <a:prstGeom prst="line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2" name="Rechteck 61">
            <a:extLst>
              <a:ext uri="{FF2B5EF4-FFF2-40B4-BE49-F238E27FC236}">
                <a16:creationId xmlns:a16="http://schemas.microsoft.com/office/drawing/2014/main" id="{F6CE3683-6E46-4E9F-A1A1-44592CF31AC8}"/>
              </a:ext>
            </a:extLst>
          </p:cNvPr>
          <p:cNvSpPr/>
          <p:nvPr/>
        </p:nvSpPr>
        <p:spPr>
          <a:xfrm>
            <a:off x="10901132" y="1"/>
            <a:ext cx="1270686" cy="69521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A9207065-99F6-47B4-B879-38CC647608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3882"/>
          <a:stretch/>
        </p:blipFill>
        <p:spPr>
          <a:xfrm>
            <a:off x="11015435" y="3557418"/>
            <a:ext cx="1082444" cy="1051441"/>
          </a:xfrm>
          <a:prstGeom prst="rect">
            <a:avLst/>
          </a:prstGeom>
        </p:spPr>
      </p:pic>
      <p:pic>
        <p:nvPicPr>
          <p:cNvPr id="74" name="Picture 8" descr="Sun PNG">
            <a:extLst>
              <a:ext uri="{FF2B5EF4-FFF2-40B4-BE49-F238E27FC236}">
                <a16:creationId xmlns:a16="http://schemas.microsoft.com/office/drawing/2014/main" id="{B8A026A1-2D81-48FD-859C-A26A992AA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85" y="755788"/>
            <a:ext cx="1090207" cy="10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ECBF297E-BB9B-4D47-A109-17D2E53CB401}"/>
              </a:ext>
            </a:extLst>
          </p:cNvPr>
          <p:cNvSpPr/>
          <p:nvPr/>
        </p:nvSpPr>
        <p:spPr>
          <a:xfrm>
            <a:off x="10921314" y="2040475"/>
            <a:ext cx="1270686" cy="1325901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7" name="Picture 2" descr="Boat PNG">
            <a:extLst>
              <a:ext uri="{FF2B5EF4-FFF2-40B4-BE49-F238E27FC236}">
                <a16:creationId xmlns:a16="http://schemas.microsoft.com/office/drawing/2014/main" id="{9C976403-9D6C-42DA-AB60-BC833D20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6" y="2339218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Boat PNG">
            <a:extLst>
              <a:ext uri="{FF2B5EF4-FFF2-40B4-BE49-F238E27FC236}">
                <a16:creationId xmlns:a16="http://schemas.microsoft.com/office/drawing/2014/main" id="{117E797D-60EA-45AD-AE4C-FC58AFE7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441" y="2367615"/>
            <a:ext cx="1390168" cy="7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nflatable boat PNG">
            <a:extLst>
              <a:ext uri="{FF2B5EF4-FFF2-40B4-BE49-F238E27FC236}">
                <a16:creationId xmlns:a16="http://schemas.microsoft.com/office/drawing/2014/main" id="{0F5154B0-D1ED-4211-BB36-C635E20B9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0"/>
          <a:stretch/>
        </p:blipFill>
        <p:spPr bwMode="auto">
          <a:xfrm flipH="1">
            <a:off x="5739172" y="358327"/>
            <a:ext cx="4393543" cy="17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hteck 79">
            <a:extLst>
              <a:ext uri="{FF2B5EF4-FFF2-40B4-BE49-F238E27FC236}">
                <a16:creationId xmlns:a16="http://schemas.microsoft.com/office/drawing/2014/main" id="{272F3780-E749-4952-A334-A808AEE7DDF0}"/>
              </a:ext>
            </a:extLst>
          </p:cNvPr>
          <p:cNvSpPr/>
          <p:nvPr/>
        </p:nvSpPr>
        <p:spPr>
          <a:xfrm>
            <a:off x="10920091" y="5298153"/>
            <a:ext cx="1270686" cy="1325901"/>
          </a:xfrm>
          <a:prstGeom prst="rect">
            <a:avLst/>
          </a:prstGeom>
          <a:noFill/>
          <a:ln w="76200">
            <a:solidFill>
              <a:srgbClr val="4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52955E23-0032-496F-955A-3599B4D4D8A7}"/>
              </a:ext>
            </a:extLst>
          </p:cNvPr>
          <p:cNvGrpSpPr/>
          <p:nvPr/>
        </p:nvGrpSpPr>
        <p:grpSpPr>
          <a:xfrm>
            <a:off x="11239029" y="5473311"/>
            <a:ext cx="678050" cy="967263"/>
            <a:chOff x="11189982" y="5240104"/>
            <a:chExt cx="829470" cy="1313325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F7195C59-66C6-49E5-811E-5E68C59F3818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>
                      <a:lumMod val="65000"/>
                    </a:schemeClr>
                  </a:solidFill>
                </a:rPr>
                <a:t>LUFT</a:t>
              </a: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3B59E39D-4338-41A6-AACB-F26F5EEA9938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D8F81C07-D61E-43AA-A27E-40656F644989}"/>
                </a:ext>
              </a:extLst>
            </p:cNvPr>
            <p:cNvSpPr/>
            <p:nvPr/>
          </p:nvSpPr>
          <p:spPr>
            <a:xfrm>
              <a:off x="11193105" y="6034926"/>
              <a:ext cx="826347" cy="518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71BBA1F-5501-4462-9BA8-54D16E970193}"/>
              </a:ext>
            </a:extLst>
          </p:cNvPr>
          <p:cNvGrpSpPr/>
          <p:nvPr/>
        </p:nvGrpSpPr>
        <p:grpSpPr>
          <a:xfrm>
            <a:off x="11173456" y="5475930"/>
            <a:ext cx="828044" cy="967263"/>
            <a:chOff x="11189982" y="5240104"/>
            <a:chExt cx="829470" cy="1313325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5892724C-9FAA-43B0-BB62-3E557756E535}"/>
                </a:ext>
              </a:extLst>
            </p:cNvPr>
            <p:cNvSpPr/>
            <p:nvPr/>
          </p:nvSpPr>
          <p:spPr>
            <a:xfrm>
              <a:off x="11189982" y="5240104"/>
              <a:ext cx="829470" cy="13128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b="1" dirty="0"/>
                <a:t>LUFT</a:t>
              </a:r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4950192B-ACB9-4EA6-99A6-DD1B95103747}"/>
                </a:ext>
              </a:extLst>
            </p:cNvPr>
            <p:cNvSpPr/>
            <p:nvPr/>
          </p:nvSpPr>
          <p:spPr>
            <a:xfrm>
              <a:off x="11193105" y="5244137"/>
              <a:ext cx="826347" cy="4571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REIN</a:t>
              </a: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5156A2FC-CF4D-445C-8FC1-CC8E271DC853}"/>
                </a:ext>
              </a:extLst>
            </p:cNvPr>
            <p:cNvSpPr/>
            <p:nvPr/>
          </p:nvSpPr>
          <p:spPr>
            <a:xfrm>
              <a:off x="11193105" y="6135036"/>
              <a:ext cx="826347" cy="4183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700" b="1" dirty="0"/>
                <a:t>RAUS</a:t>
              </a: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050242C0-79EB-4FE0-9F09-27815F7A3D9B}"/>
              </a:ext>
            </a:extLst>
          </p:cNvPr>
          <p:cNvGrpSpPr/>
          <p:nvPr/>
        </p:nvGrpSpPr>
        <p:grpSpPr>
          <a:xfrm>
            <a:off x="5762735" y="0"/>
            <a:ext cx="4393543" cy="2116027"/>
            <a:chOff x="6909889" y="167108"/>
            <a:chExt cx="4349930" cy="1912628"/>
          </a:xfrm>
        </p:grpSpPr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8F010287-2CF3-4712-9659-C2CF66CC2566}"/>
                </a:ext>
              </a:extLst>
            </p:cNvPr>
            <p:cNvGrpSpPr/>
            <p:nvPr/>
          </p:nvGrpSpPr>
          <p:grpSpPr>
            <a:xfrm>
              <a:off x="7698728" y="167108"/>
              <a:ext cx="2798393" cy="1227706"/>
              <a:chOff x="11189982" y="5230512"/>
              <a:chExt cx="829470" cy="1322441"/>
            </a:xfrm>
          </p:grpSpPr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84981680-E4C7-456C-A7DF-C7F8BAE44378}"/>
                  </a:ext>
                </a:extLst>
              </p:cNvPr>
              <p:cNvSpPr/>
              <p:nvPr/>
            </p:nvSpPr>
            <p:spPr>
              <a:xfrm>
                <a:off x="11189982" y="5240104"/>
                <a:ext cx="829470" cy="1312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 sz="1400" b="1" dirty="0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F1151F86-6DAD-46CC-8240-2660F500369E}"/>
                  </a:ext>
                </a:extLst>
              </p:cNvPr>
              <p:cNvSpPr/>
              <p:nvPr/>
            </p:nvSpPr>
            <p:spPr>
              <a:xfrm>
                <a:off x="11189982" y="5230512"/>
                <a:ext cx="829470" cy="55813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REIN</a:t>
                </a: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E2A8F137-D49A-4F0E-883F-C14EE727A1F1}"/>
                  </a:ext>
                </a:extLst>
              </p:cNvPr>
              <p:cNvSpPr/>
              <p:nvPr/>
            </p:nvSpPr>
            <p:spPr>
              <a:xfrm>
                <a:off x="11189982" y="6115068"/>
                <a:ext cx="829470" cy="4378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2800" b="1" dirty="0"/>
                  <a:t>LUFT RAUS</a:t>
                </a:r>
              </a:p>
            </p:txBody>
          </p:sp>
        </p:grpSp>
        <p:pic>
          <p:nvPicPr>
            <p:cNvPr id="87" name="Picture 4" descr="inflatable boat PNG">
              <a:extLst>
                <a:ext uri="{FF2B5EF4-FFF2-40B4-BE49-F238E27FC236}">
                  <a16:creationId xmlns:a16="http://schemas.microsoft.com/office/drawing/2014/main" id="{72A6614B-5800-40FF-8A72-451AA02DA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30"/>
            <a:stretch/>
          </p:blipFill>
          <p:spPr bwMode="auto">
            <a:xfrm flipH="1">
              <a:off x="6909889" y="491405"/>
              <a:ext cx="4349930" cy="1588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Gleichschenkliges Dreieck 66">
            <a:extLst>
              <a:ext uri="{FF2B5EF4-FFF2-40B4-BE49-F238E27FC236}">
                <a16:creationId xmlns:a16="http://schemas.microsoft.com/office/drawing/2014/main" id="{CFB6289A-D129-42D4-8887-3746FD2BDE16}"/>
              </a:ext>
            </a:extLst>
          </p:cNvPr>
          <p:cNvSpPr/>
          <p:nvPr/>
        </p:nvSpPr>
        <p:spPr>
          <a:xfrm rot="13291440" flipH="1">
            <a:off x="5952905" y="-87939"/>
            <a:ext cx="218842" cy="6094725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3" name="Gleichschenkliges Dreieck 72">
            <a:extLst>
              <a:ext uri="{FF2B5EF4-FFF2-40B4-BE49-F238E27FC236}">
                <a16:creationId xmlns:a16="http://schemas.microsoft.com/office/drawing/2014/main" id="{8D5879AC-4D9B-4BB9-A550-8BE0EF65B79F}"/>
              </a:ext>
            </a:extLst>
          </p:cNvPr>
          <p:cNvSpPr/>
          <p:nvPr/>
        </p:nvSpPr>
        <p:spPr>
          <a:xfrm rot="13291440" flipH="1">
            <a:off x="6338991" y="-1021625"/>
            <a:ext cx="186722" cy="7174779"/>
          </a:xfrm>
          <a:prstGeom prst="triangle">
            <a:avLst/>
          </a:prstGeom>
          <a:solidFill>
            <a:srgbClr val="F89525"/>
          </a:solidFill>
          <a:ln>
            <a:solidFill>
              <a:srgbClr val="F89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DFC224FD-F93A-48ED-AD13-60C4AD0941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9073" y="4784271"/>
            <a:ext cx="3605545" cy="1869318"/>
          </a:xfrm>
          <a:prstGeom prst="rect">
            <a:avLst/>
          </a:prstGeom>
        </p:spPr>
      </p:pic>
      <p:pic>
        <p:nvPicPr>
          <p:cNvPr id="50" name="Picture 26" descr="grass png image, green grass PNG picture">
            <a:extLst>
              <a:ext uri="{FF2B5EF4-FFF2-40B4-BE49-F238E27FC236}">
                <a16:creationId xmlns:a16="http://schemas.microsoft.com/office/drawing/2014/main" id="{CE28990C-5D3C-4E23-935F-90CB957E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6" y="5253955"/>
            <a:ext cx="824797" cy="14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pngimg.com/uploads/sand/sand_PNG31.png">
            <a:extLst>
              <a:ext uri="{FF2B5EF4-FFF2-40B4-BE49-F238E27FC236}">
                <a16:creationId xmlns:a16="http://schemas.microsoft.com/office/drawing/2014/main" id="{42BDFEC9-CAE1-4A87-8E11-D61AF640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9799"/>
          <a:stretch/>
        </p:blipFill>
        <p:spPr bwMode="auto">
          <a:xfrm>
            <a:off x="0" y="6545676"/>
            <a:ext cx="5698837" cy="4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80" grpId="0" animBg="1"/>
      <p:bldP spid="80" grpId="1" animBg="1"/>
      <p:bldP spid="67" grpId="0" animBg="1"/>
      <p:bldP spid="73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Breitbild</PresentationFormat>
  <Paragraphs>147</Paragraphs>
  <Slides>26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Wingdings</vt:lpstr>
      <vt:lpstr>Office</vt:lpstr>
      <vt:lpstr>Im Dunkeln tappen  – wie man Zellen im Blut ertastet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Hannah</dc:creator>
  <cp:lastModifiedBy>Hannah</cp:lastModifiedBy>
  <cp:revision>234</cp:revision>
  <dcterms:created xsi:type="dcterms:W3CDTF">2019-03-24T16:05:42Z</dcterms:created>
  <dcterms:modified xsi:type="dcterms:W3CDTF">2019-04-24T21:20:13Z</dcterms:modified>
</cp:coreProperties>
</file>